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21"/>
  </p:notesMasterIdLst>
  <p:sldIdLst>
    <p:sldId id="665" r:id="rId3"/>
    <p:sldId id="432" r:id="rId4"/>
    <p:sldId id="638" r:id="rId5"/>
    <p:sldId id="639" r:id="rId6"/>
    <p:sldId id="670" r:id="rId7"/>
    <p:sldId id="669" r:id="rId8"/>
    <p:sldId id="668" r:id="rId9"/>
    <p:sldId id="667" r:id="rId10"/>
    <p:sldId id="666" r:id="rId11"/>
    <p:sldId id="671" r:id="rId12"/>
    <p:sldId id="672" r:id="rId13"/>
    <p:sldId id="673" r:id="rId14"/>
    <p:sldId id="674" r:id="rId15"/>
    <p:sldId id="675" r:id="rId16"/>
    <p:sldId id="676" r:id="rId17"/>
    <p:sldId id="651" r:id="rId18"/>
    <p:sldId id="677" r:id="rId19"/>
    <p:sldId id="65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공통" id="{BA0BED7B-9784-40B7-A9AE-ABCD46562B43}">
          <p14:sldIdLst>
            <p14:sldId id="665"/>
          </p14:sldIdLst>
        </p14:section>
        <p14:section name="인트로" id="{9020DF66-AF4E-41D5-BE44-46B3CF959D91}">
          <p14:sldIdLst>
            <p14:sldId id="432"/>
          </p14:sldIdLst>
        </p14:section>
        <p14:section name="준비하기" id="{4340D259-29EC-4E1B-ABA9-DA6DDD4A235E}">
          <p14:sldIdLst>
            <p14:sldId id="638"/>
          </p14:sldIdLst>
        </p14:section>
        <p14:section name="놀이 방법(교사)" id="{BCBFB40B-D310-4BB8-8A29-64D86F323A3A}">
          <p14:sldIdLst>
            <p14:sldId id="639"/>
            <p14:sldId id="670"/>
            <p14:sldId id="669"/>
            <p14:sldId id="668"/>
            <p14:sldId id="667"/>
            <p14:sldId id="666"/>
          </p14:sldIdLst>
        </p14:section>
        <p14:section name="놀이 방법(학생)" id="{3EC3F988-C34B-4D00-92C5-AFDE30C32DB0}">
          <p14:sldIdLst>
            <p14:sldId id="671"/>
            <p14:sldId id="672"/>
            <p14:sldId id="673"/>
            <p14:sldId id="674"/>
            <p14:sldId id="675"/>
            <p14:sldId id="676"/>
          </p14:sldIdLst>
        </p14:section>
        <p14:section name="놀이 활동(교사)" id="{AD6E4CFB-2D76-40C5-AED9-753CFFC533DD}">
          <p14:sldIdLst>
            <p14:sldId id="651"/>
          </p14:sldIdLst>
        </p14:section>
        <p14:section name="놀이 활동(학생)" id="{20A64F0F-C9E0-45F3-A45B-90E8EF7BAA66}">
          <p14:sldIdLst>
            <p14:sldId id="677"/>
          </p14:sldIdLst>
        </p14:section>
        <p14:section name="참고" id="{DCE6D87C-9546-4F85-9630-B382142AFF2F}">
          <p14:sldIdLst>
            <p14:sldId id="6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BFB"/>
    <a:srgbClr val="DEEBF7"/>
    <a:srgbClr val="E2F0D9"/>
    <a:srgbClr val="F5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2C01A9-A802-4B6C-9995-6840B725B5DD}" v="13" dt="2025-03-24T08:38:02.6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8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28" Type="http://schemas.openxmlformats.org/officeDocument/2006/relationships/customXml" Target="../customXml/item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Relationship Id="rId30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lena Yejin Sung" userId="b864b871-800b-42a7-b8a2-f3738796fb63" providerId="ADAL" clId="{352C01A9-A802-4B6C-9995-6840B725B5DD}"/>
    <pc:docChg chg="custSel modSld">
      <pc:chgData name="Selena Yejin Sung" userId="b864b871-800b-42a7-b8a2-f3738796fb63" providerId="ADAL" clId="{352C01A9-A802-4B6C-9995-6840B725B5DD}" dt="2025-03-24T08:38:27.183" v="250"/>
      <pc:docMkLst>
        <pc:docMk/>
      </pc:docMkLst>
      <pc:sldChg chg="addSp delSp modSp mod">
        <pc:chgData name="Selena Yejin Sung" userId="b864b871-800b-42a7-b8a2-f3738796fb63" providerId="ADAL" clId="{352C01A9-A802-4B6C-9995-6840B725B5DD}" dt="2025-03-24T08:36:16.483" v="207" actId="478"/>
        <pc:sldMkLst>
          <pc:docMk/>
          <pc:sldMk cId="1491754241" sldId="638"/>
        </pc:sldMkLst>
        <pc:spChg chg="del">
          <ac:chgData name="Selena Yejin Sung" userId="b864b871-800b-42a7-b8a2-f3738796fb63" providerId="ADAL" clId="{352C01A9-A802-4B6C-9995-6840B725B5DD}" dt="2025-03-24T08:36:15.767" v="206" actId="478"/>
          <ac:spMkLst>
            <pc:docMk/>
            <pc:sldMk cId="1491754241" sldId="638"/>
            <ac:spMk id="17" creationId="{3C31C35E-1140-4D47-B265-8AFFB887ED83}"/>
          </ac:spMkLst>
        </pc:spChg>
        <pc:spChg chg="del">
          <ac:chgData name="Selena Yejin Sung" userId="b864b871-800b-42a7-b8a2-f3738796fb63" providerId="ADAL" clId="{352C01A9-A802-4B6C-9995-6840B725B5DD}" dt="2025-03-24T08:36:16.483" v="207" actId="478"/>
          <ac:spMkLst>
            <pc:docMk/>
            <pc:sldMk cId="1491754241" sldId="638"/>
            <ac:spMk id="34" creationId="{A25CE1F7-9822-4DAA-AD7F-356A05856954}"/>
          </ac:spMkLst>
        </pc:spChg>
        <pc:picChg chg="add mod">
          <ac:chgData name="Selena Yejin Sung" userId="b864b871-800b-42a7-b8a2-f3738796fb63" providerId="ADAL" clId="{352C01A9-A802-4B6C-9995-6840B725B5DD}" dt="2025-03-24T08:31:31.321" v="29" actId="1036"/>
          <ac:picMkLst>
            <pc:docMk/>
            <pc:sldMk cId="1491754241" sldId="638"/>
            <ac:picMk id="3" creationId="{C47188C2-1614-7D5E-A06F-B75FA90D5B1A}"/>
          </ac:picMkLst>
        </pc:picChg>
        <pc:picChg chg="add mod">
          <ac:chgData name="Selena Yejin Sung" userId="b864b871-800b-42a7-b8a2-f3738796fb63" providerId="ADAL" clId="{352C01A9-A802-4B6C-9995-6840B725B5DD}" dt="2025-03-24T08:31:58.928" v="49" actId="1037"/>
          <ac:picMkLst>
            <pc:docMk/>
            <pc:sldMk cId="1491754241" sldId="638"/>
            <ac:picMk id="7" creationId="{C310E9B3-9058-EE65-21AD-EEE33A43C6EE}"/>
          </ac:picMkLst>
        </pc:picChg>
      </pc:sldChg>
      <pc:sldChg chg="addSp delSp modSp mod">
        <pc:chgData name="Selena Yejin Sung" userId="b864b871-800b-42a7-b8a2-f3738796fb63" providerId="ADAL" clId="{352C01A9-A802-4B6C-9995-6840B725B5DD}" dt="2025-03-24T08:38:08.492" v="239" actId="167"/>
        <pc:sldMkLst>
          <pc:docMk/>
          <pc:sldMk cId="3433155924" sldId="639"/>
        </pc:sldMkLst>
        <pc:spChg chg="mod">
          <ac:chgData name="Selena Yejin Sung" userId="b864b871-800b-42a7-b8a2-f3738796fb63" providerId="ADAL" clId="{352C01A9-A802-4B6C-9995-6840B725B5DD}" dt="2025-03-24T08:36:34.073" v="209"/>
          <ac:spMkLst>
            <pc:docMk/>
            <pc:sldMk cId="3433155924" sldId="639"/>
            <ac:spMk id="7" creationId="{C51CB9EF-7EB1-55E7-6FB8-8AE4B3EDC010}"/>
          </ac:spMkLst>
        </pc:spChg>
        <pc:spChg chg="mod">
          <ac:chgData name="Selena Yejin Sung" userId="b864b871-800b-42a7-b8a2-f3738796fb63" providerId="ADAL" clId="{352C01A9-A802-4B6C-9995-6840B725B5DD}" dt="2025-03-24T08:36:34.073" v="209"/>
          <ac:spMkLst>
            <pc:docMk/>
            <pc:sldMk cId="3433155924" sldId="639"/>
            <ac:spMk id="9" creationId="{D7ED68E3-8C6E-9CAF-CA2C-ACB977F24CC1}"/>
          </ac:spMkLst>
        </pc:spChg>
        <pc:spChg chg="mod">
          <ac:chgData name="Selena Yejin Sung" userId="b864b871-800b-42a7-b8a2-f3738796fb63" providerId="ADAL" clId="{352C01A9-A802-4B6C-9995-6840B725B5DD}" dt="2025-03-24T08:36:34.073" v="209"/>
          <ac:spMkLst>
            <pc:docMk/>
            <pc:sldMk cId="3433155924" sldId="639"/>
            <ac:spMk id="10" creationId="{B7FA8B7C-E95B-DE9B-CF51-E0F173672C71}"/>
          </ac:spMkLst>
        </pc:spChg>
        <pc:spChg chg="mod">
          <ac:chgData name="Selena Yejin Sung" userId="b864b871-800b-42a7-b8a2-f3738796fb63" providerId="ADAL" clId="{352C01A9-A802-4B6C-9995-6840B725B5DD}" dt="2025-03-24T08:36:34.073" v="209"/>
          <ac:spMkLst>
            <pc:docMk/>
            <pc:sldMk cId="3433155924" sldId="639"/>
            <ac:spMk id="11" creationId="{BF771BB8-10A4-183E-7315-8ADFB1890564}"/>
          </ac:spMkLst>
        </pc:spChg>
        <pc:spChg chg="mod">
          <ac:chgData name="Selena Yejin Sung" userId="b864b871-800b-42a7-b8a2-f3738796fb63" providerId="ADAL" clId="{352C01A9-A802-4B6C-9995-6840B725B5DD}" dt="2025-03-24T08:36:34.073" v="209"/>
          <ac:spMkLst>
            <pc:docMk/>
            <pc:sldMk cId="3433155924" sldId="639"/>
            <ac:spMk id="12" creationId="{8DF1A54D-38C3-199C-69BB-974F2C43261F}"/>
          </ac:spMkLst>
        </pc:spChg>
        <pc:spChg chg="mod">
          <ac:chgData name="Selena Yejin Sung" userId="b864b871-800b-42a7-b8a2-f3738796fb63" providerId="ADAL" clId="{352C01A9-A802-4B6C-9995-6840B725B5DD}" dt="2025-03-24T08:36:34.073" v="209"/>
          <ac:spMkLst>
            <pc:docMk/>
            <pc:sldMk cId="3433155924" sldId="639"/>
            <ac:spMk id="13" creationId="{E55E02E4-274F-6063-971D-7AE7E7E1F681}"/>
          </ac:spMkLst>
        </pc:spChg>
        <pc:spChg chg="del">
          <ac:chgData name="Selena Yejin Sung" userId="b864b871-800b-42a7-b8a2-f3738796fb63" providerId="ADAL" clId="{352C01A9-A802-4B6C-9995-6840B725B5DD}" dt="2025-03-24T08:36:13.578" v="205" actId="478"/>
          <ac:spMkLst>
            <pc:docMk/>
            <pc:sldMk cId="3433155924" sldId="639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352C01A9-A802-4B6C-9995-6840B725B5DD}" dt="2025-03-24T08:38:08.492" v="239" actId="167"/>
          <ac:grpSpMkLst>
            <pc:docMk/>
            <pc:sldMk cId="3433155924" sldId="639"/>
            <ac:grpSpMk id="6" creationId="{FC1718C2-0E99-5B90-D614-4FE11E539844}"/>
          </ac:grpSpMkLst>
        </pc:grpChg>
        <pc:grpChg chg="del">
          <ac:chgData name="Selena Yejin Sung" userId="b864b871-800b-42a7-b8a2-f3738796fb63" providerId="ADAL" clId="{352C01A9-A802-4B6C-9995-6840B725B5DD}" dt="2025-03-24T08:36:33.293" v="208" actId="478"/>
          <ac:grpSpMkLst>
            <pc:docMk/>
            <pc:sldMk cId="3433155924" sldId="639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352C01A9-A802-4B6C-9995-6840B725B5DD}" dt="2025-03-24T08:32:32.417" v="68" actId="1036"/>
          <ac:picMkLst>
            <pc:docMk/>
            <pc:sldMk cId="3433155924" sldId="639"/>
            <ac:picMk id="3" creationId="{07D3FB29-0A98-032A-3556-3C5E423D8D45}"/>
          </ac:picMkLst>
        </pc:picChg>
      </pc:sldChg>
      <pc:sldChg chg="addSp delSp modSp mod">
        <pc:chgData name="Selena Yejin Sung" userId="b864b871-800b-42a7-b8a2-f3738796fb63" providerId="ADAL" clId="{352C01A9-A802-4B6C-9995-6840B725B5DD}" dt="2025-03-24T08:38:17.905" v="244"/>
        <pc:sldMkLst>
          <pc:docMk/>
          <pc:sldMk cId="1850597321" sldId="666"/>
        </pc:sldMkLst>
        <pc:spChg chg="add mod">
          <ac:chgData name="Selena Yejin Sung" userId="b864b871-800b-42a7-b8a2-f3738796fb63" providerId="ADAL" clId="{352C01A9-A802-4B6C-9995-6840B725B5DD}" dt="2025-03-24T08:34:57.093" v="146"/>
          <ac:spMkLst>
            <pc:docMk/>
            <pc:sldMk cId="1850597321" sldId="666"/>
            <ac:spMk id="2" creationId="{8A4BFC55-7BDA-C900-E0A0-555DF47FB1A3}"/>
          </ac:spMkLst>
        </pc:spChg>
        <pc:spChg chg="add mod">
          <ac:chgData name="Selena Yejin Sung" userId="b864b871-800b-42a7-b8a2-f3738796fb63" providerId="ADAL" clId="{352C01A9-A802-4B6C-9995-6840B725B5DD}" dt="2025-03-24T08:34:57.093" v="146"/>
          <ac:spMkLst>
            <pc:docMk/>
            <pc:sldMk cId="1850597321" sldId="666"/>
            <ac:spMk id="3" creationId="{2364F297-6509-A28C-DE16-F294A4BE4252}"/>
          </ac:spMkLst>
        </pc:spChg>
        <pc:spChg chg="mod">
          <ac:chgData name="Selena Yejin Sung" userId="b864b871-800b-42a7-b8a2-f3738796fb63" providerId="ADAL" clId="{352C01A9-A802-4B6C-9995-6840B725B5DD}" dt="2025-03-24T08:37:01.973" v="219"/>
          <ac:spMkLst>
            <pc:docMk/>
            <pc:sldMk cId="1850597321" sldId="666"/>
            <ac:spMk id="10" creationId="{AB88A4C6-317B-99C0-44FB-899C7659CE97}"/>
          </ac:spMkLst>
        </pc:spChg>
        <pc:spChg chg="mod">
          <ac:chgData name="Selena Yejin Sung" userId="b864b871-800b-42a7-b8a2-f3738796fb63" providerId="ADAL" clId="{352C01A9-A802-4B6C-9995-6840B725B5DD}" dt="2025-03-24T08:37:01.973" v="219"/>
          <ac:spMkLst>
            <pc:docMk/>
            <pc:sldMk cId="1850597321" sldId="666"/>
            <ac:spMk id="11" creationId="{C3CF1A13-DDCB-6F46-037E-617F66F9DF12}"/>
          </ac:spMkLst>
        </pc:spChg>
        <pc:spChg chg="mod">
          <ac:chgData name="Selena Yejin Sung" userId="b864b871-800b-42a7-b8a2-f3738796fb63" providerId="ADAL" clId="{352C01A9-A802-4B6C-9995-6840B725B5DD}" dt="2025-03-24T08:37:01.973" v="219"/>
          <ac:spMkLst>
            <pc:docMk/>
            <pc:sldMk cId="1850597321" sldId="666"/>
            <ac:spMk id="12" creationId="{2568E1FE-0128-8FA7-2B97-2E3190047611}"/>
          </ac:spMkLst>
        </pc:spChg>
        <pc:spChg chg="mod">
          <ac:chgData name="Selena Yejin Sung" userId="b864b871-800b-42a7-b8a2-f3738796fb63" providerId="ADAL" clId="{352C01A9-A802-4B6C-9995-6840B725B5DD}" dt="2025-03-24T08:37:01.973" v="219"/>
          <ac:spMkLst>
            <pc:docMk/>
            <pc:sldMk cId="1850597321" sldId="666"/>
            <ac:spMk id="13" creationId="{700F11CD-1470-8151-985F-A00629DD8AA8}"/>
          </ac:spMkLst>
        </pc:spChg>
        <pc:spChg chg="mod">
          <ac:chgData name="Selena Yejin Sung" userId="b864b871-800b-42a7-b8a2-f3738796fb63" providerId="ADAL" clId="{352C01A9-A802-4B6C-9995-6840B725B5DD}" dt="2025-03-24T08:37:01.973" v="219"/>
          <ac:spMkLst>
            <pc:docMk/>
            <pc:sldMk cId="1850597321" sldId="666"/>
            <ac:spMk id="14" creationId="{FA6D20AF-BACB-5F35-9BC4-FA95317F8EFD}"/>
          </ac:spMkLst>
        </pc:spChg>
        <pc:spChg chg="mod">
          <ac:chgData name="Selena Yejin Sung" userId="b864b871-800b-42a7-b8a2-f3738796fb63" providerId="ADAL" clId="{352C01A9-A802-4B6C-9995-6840B725B5DD}" dt="2025-03-24T08:37:01.973" v="219"/>
          <ac:spMkLst>
            <pc:docMk/>
            <pc:sldMk cId="1850597321" sldId="666"/>
            <ac:spMk id="15" creationId="{3C4AB67E-D7AB-789C-B0AC-E7AEFEDE61CE}"/>
          </ac:spMkLst>
        </pc:spChg>
        <pc:spChg chg="del">
          <ac:chgData name="Selena Yejin Sung" userId="b864b871-800b-42a7-b8a2-f3738796fb63" providerId="ADAL" clId="{352C01A9-A802-4B6C-9995-6840B725B5DD}" dt="2025-03-24T08:34:56.787" v="145" actId="478"/>
          <ac:spMkLst>
            <pc:docMk/>
            <pc:sldMk cId="1850597321" sldId="666"/>
            <ac:spMk id="34" creationId="{A5A42445-5857-4D80-A623-9943DA1B0655}"/>
          </ac:spMkLst>
        </pc:spChg>
        <pc:spChg chg="del">
          <ac:chgData name="Selena Yejin Sung" userId="b864b871-800b-42a7-b8a2-f3738796fb63" providerId="ADAL" clId="{352C01A9-A802-4B6C-9995-6840B725B5DD}" dt="2025-03-24T08:34:56.787" v="145" actId="478"/>
          <ac:spMkLst>
            <pc:docMk/>
            <pc:sldMk cId="1850597321" sldId="666"/>
            <ac:spMk id="40" creationId="{9E45E058-3BCB-429A-BE16-9D0B12F5275B}"/>
          </ac:spMkLst>
        </pc:spChg>
        <pc:spChg chg="del">
          <ac:chgData name="Selena Yejin Sung" userId="b864b871-800b-42a7-b8a2-f3738796fb63" providerId="ADAL" clId="{352C01A9-A802-4B6C-9995-6840B725B5DD}" dt="2025-03-24T08:36:05.996" v="200" actId="478"/>
          <ac:spMkLst>
            <pc:docMk/>
            <pc:sldMk cId="1850597321" sldId="666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352C01A9-A802-4B6C-9995-6840B725B5DD}" dt="2025-03-24T08:38:17.905" v="244"/>
          <ac:grpSpMkLst>
            <pc:docMk/>
            <pc:sldMk cId="1850597321" sldId="666"/>
            <ac:grpSpMk id="9" creationId="{972057F3-73BB-7432-10E4-2BAFF6F10614}"/>
          </ac:grpSpMkLst>
        </pc:grpChg>
        <pc:grpChg chg="del">
          <ac:chgData name="Selena Yejin Sung" userId="b864b871-800b-42a7-b8a2-f3738796fb63" providerId="ADAL" clId="{352C01A9-A802-4B6C-9995-6840B725B5DD}" dt="2025-03-24T08:37:01.714" v="218" actId="478"/>
          <ac:grpSpMkLst>
            <pc:docMk/>
            <pc:sldMk cId="1850597321" sldId="666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352C01A9-A802-4B6C-9995-6840B725B5DD}" dt="2025-03-24T08:36:04.477" v="199" actId="1035"/>
          <ac:picMkLst>
            <pc:docMk/>
            <pc:sldMk cId="1850597321" sldId="666"/>
            <ac:picMk id="7" creationId="{EE34E8F3-2888-79A7-0D8D-C3DE699F7587}"/>
          </ac:picMkLst>
        </pc:picChg>
      </pc:sldChg>
      <pc:sldChg chg="addSp delSp modSp mod">
        <pc:chgData name="Selena Yejin Sung" userId="b864b871-800b-42a7-b8a2-f3738796fb63" providerId="ADAL" clId="{352C01A9-A802-4B6C-9995-6840B725B5DD}" dt="2025-03-24T08:38:15.467" v="243"/>
        <pc:sldMkLst>
          <pc:docMk/>
          <pc:sldMk cId="2775565781" sldId="667"/>
        </pc:sldMkLst>
        <pc:spChg chg="mod">
          <ac:chgData name="Selena Yejin Sung" userId="b864b871-800b-42a7-b8a2-f3738796fb63" providerId="ADAL" clId="{352C01A9-A802-4B6C-9995-6840B725B5DD}" dt="2025-03-24T08:36:56.841" v="217"/>
          <ac:spMkLst>
            <pc:docMk/>
            <pc:sldMk cId="2775565781" sldId="667"/>
            <ac:spMk id="7" creationId="{88807865-9E07-BCE7-0841-DEB3A086F550}"/>
          </ac:spMkLst>
        </pc:spChg>
        <pc:spChg chg="mod">
          <ac:chgData name="Selena Yejin Sung" userId="b864b871-800b-42a7-b8a2-f3738796fb63" providerId="ADAL" clId="{352C01A9-A802-4B6C-9995-6840B725B5DD}" dt="2025-03-24T08:36:56.841" v="217"/>
          <ac:spMkLst>
            <pc:docMk/>
            <pc:sldMk cId="2775565781" sldId="667"/>
            <ac:spMk id="9" creationId="{A63D55BC-FD46-0E36-9012-1157EAE77111}"/>
          </ac:spMkLst>
        </pc:spChg>
        <pc:spChg chg="mod">
          <ac:chgData name="Selena Yejin Sung" userId="b864b871-800b-42a7-b8a2-f3738796fb63" providerId="ADAL" clId="{352C01A9-A802-4B6C-9995-6840B725B5DD}" dt="2025-03-24T08:36:56.841" v="217"/>
          <ac:spMkLst>
            <pc:docMk/>
            <pc:sldMk cId="2775565781" sldId="667"/>
            <ac:spMk id="10" creationId="{E7F70928-EB35-0D0C-A98D-38C82191E397}"/>
          </ac:spMkLst>
        </pc:spChg>
        <pc:spChg chg="mod">
          <ac:chgData name="Selena Yejin Sung" userId="b864b871-800b-42a7-b8a2-f3738796fb63" providerId="ADAL" clId="{352C01A9-A802-4B6C-9995-6840B725B5DD}" dt="2025-03-24T08:36:56.841" v="217"/>
          <ac:spMkLst>
            <pc:docMk/>
            <pc:sldMk cId="2775565781" sldId="667"/>
            <ac:spMk id="11" creationId="{242A0CBA-78E8-3F66-8DE0-1698FE0D3981}"/>
          </ac:spMkLst>
        </pc:spChg>
        <pc:spChg chg="mod">
          <ac:chgData name="Selena Yejin Sung" userId="b864b871-800b-42a7-b8a2-f3738796fb63" providerId="ADAL" clId="{352C01A9-A802-4B6C-9995-6840B725B5DD}" dt="2025-03-24T08:36:56.841" v="217"/>
          <ac:spMkLst>
            <pc:docMk/>
            <pc:sldMk cId="2775565781" sldId="667"/>
            <ac:spMk id="12" creationId="{F261BAD6-5D9D-117B-72DF-FF39C0ADD175}"/>
          </ac:spMkLst>
        </pc:spChg>
        <pc:spChg chg="mod">
          <ac:chgData name="Selena Yejin Sung" userId="b864b871-800b-42a7-b8a2-f3738796fb63" providerId="ADAL" clId="{352C01A9-A802-4B6C-9995-6840B725B5DD}" dt="2025-03-24T08:36:56.841" v="217"/>
          <ac:spMkLst>
            <pc:docMk/>
            <pc:sldMk cId="2775565781" sldId="667"/>
            <ac:spMk id="13" creationId="{3AB06F40-C9C5-D6B3-1A2C-2BFB10397A97}"/>
          </ac:spMkLst>
        </pc:spChg>
        <pc:spChg chg="mod">
          <ac:chgData name="Selena Yejin Sung" userId="b864b871-800b-42a7-b8a2-f3738796fb63" providerId="ADAL" clId="{352C01A9-A802-4B6C-9995-6840B725B5DD}" dt="2025-03-24T08:34:49.607" v="144" actId="1076"/>
          <ac:spMkLst>
            <pc:docMk/>
            <pc:sldMk cId="2775565781" sldId="667"/>
            <ac:spMk id="34" creationId="{A5A42445-5857-4D80-A623-9943DA1B0655}"/>
          </ac:spMkLst>
        </pc:spChg>
        <pc:spChg chg="mod">
          <ac:chgData name="Selena Yejin Sung" userId="b864b871-800b-42a7-b8a2-f3738796fb63" providerId="ADAL" clId="{352C01A9-A802-4B6C-9995-6840B725B5DD}" dt="2025-03-24T08:34:49.607" v="144" actId="1076"/>
          <ac:spMkLst>
            <pc:docMk/>
            <pc:sldMk cId="2775565781" sldId="667"/>
            <ac:spMk id="40" creationId="{9E45E058-3BCB-429A-BE16-9D0B12F5275B}"/>
          </ac:spMkLst>
        </pc:spChg>
        <pc:spChg chg="del">
          <ac:chgData name="Selena Yejin Sung" userId="b864b871-800b-42a7-b8a2-f3738796fb63" providerId="ADAL" clId="{352C01A9-A802-4B6C-9995-6840B725B5DD}" dt="2025-03-24T08:36:07.430" v="201" actId="478"/>
          <ac:spMkLst>
            <pc:docMk/>
            <pc:sldMk cId="2775565781" sldId="667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352C01A9-A802-4B6C-9995-6840B725B5DD}" dt="2025-03-24T08:38:15.467" v="243"/>
          <ac:grpSpMkLst>
            <pc:docMk/>
            <pc:sldMk cId="2775565781" sldId="667"/>
            <ac:grpSpMk id="6" creationId="{6F7A335D-504C-7630-88A4-73305C068009}"/>
          </ac:grpSpMkLst>
        </pc:grpChg>
        <pc:grpChg chg="del">
          <ac:chgData name="Selena Yejin Sung" userId="b864b871-800b-42a7-b8a2-f3738796fb63" providerId="ADAL" clId="{352C01A9-A802-4B6C-9995-6840B725B5DD}" dt="2025-03-24T08:36:56.657" v="216" actId="478"/>
          <ac:grpSpMkLst>
            <pc:docMk/>
            <pc:sldMk cId="2775565781" sldId="667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352C01A9-A802-4B6C-9995-6840B725B5DD}" dt="2025-03-24T08:35:33.853" v="176" actId="1035"/>
          <ac:picMkLst>
            <pc:docMk/>
            <pc:sldMk cId="2775565781" sldId="667"/>
            <ac:picMk id="3" creationId="{BFB2CF6D-98BE-4A81-07C1-12AC5C44A40E}"/>
          </ac:picMkLst>
        </pc:picChg>
      </pc:sldChg>
      <pc:sldChg chg="addSp delSp modSp mod">
        <pc:chgData name="Selena Yejin Sung" userId="b864b871-800b-42a7-b8a2-f3738796fb63" providerId="ADAL" clId="{352C01A9-A802-4B6C-9995-6840B725B5DD}" dt="2025-03-24T08:38:14.011" v="242"/>
        <pc:sldMkLst>
          <pc:docMk/>
          <pc:sldMk cId="2018107018" sldId="668"/>
        </pc:sldMkLst>
        <pc:spChg chg="mod">
          <ac:chgData name="Selena Yejin Sung" userId="b864b871-800b-42a7-b8a2-f3738796fb63" providerId="ADAL" clId="{352C01A9-A802-4B6C-9995-6840B725B5DD}" dt="2025-03-24T08:36:52.485" v="215"/>
          <ac:spMkLst>
            <pc:docMk/>
            <pc:sldMk cId="2018107018" sldId="668"/>
            <ac:spMk id="7" creationId="{8899CB1C-EF07-8094-F7B0-8797E4440448}"/>
          </ac:spMkLst>
        </pc:spChg>
        <pc:spChg chg="mod">
          <ac:chgData name="Selena Yejin Sung" userId="b864b871-800b-42a7-b8a2-f3738796fb63" providerId="ADAL" clId="{352C01A9-A802-4B6C-9995-6840B725B5DD}" dt="2025-03-24T08:36:52.485" v="215"/>
          <ac:spMkLst>
            <pc:docMk/>
            <pc:sldMk cId="2018107018" sldId="668"/>
            <ac:spMk id="9" creationId="{4CE18153-A882-4274-0AB0-82BD02752559}"/>
          </ac:spMkLst>
        </pc:spChg>
        <pc:spChg chg="mod">
          <ac:chgData name="Selena Yejin Sung" userId="b864b871-800b-42a7-b8a2-f3738796fb63" providerId="ADAL" clId="{352C01A9-A802-4B6C-9995-6840B725B5DD}" dt="2025-03-24T08:36:52.485" v="215"/>
          <ac:spMkLst>
            <pc:docMk/>
            <pc:sldMk cId="2018107018" sldId="668"/>
            <ac:spMk id="10" creationId="{D76D58DA-5D36-7169-B2DE-DE38F52E5D36}"/>
          </ac:spMkLst>
        </pc:spChg>
        <pc:spChg chg="mod">
          <ac:chgData name="Selena Yejin Sung" userId="b864b871-800b-42a7-b8a2-f3738796fb63" providerId="ADAL" clId="{352C01A9-A802-4B6C-9995-6840B725B5DD}" dt="2025-03-24T08:36:52.485" v="215"/>
          <ac:spMkLst>
            <pc:docMk/>
            <pc:sldMk cId="2018107018" sldId="668"/>
            <ac:spMk id="11" creationId="{1F78CAC1-CF44-5AE9-8C0A-0414C06D9CEE}"/>
          </ac:spMkLst>
        </pc:spChg>
        <pc:spChg chg="mod">
          <ac:chgData name="Selena Yejin Sung" userId="b864b871-800b-42a7-b8a2-f3738796fb63" providerId="ADAL" clId="{352C01A9-A802-4B6C-9995-6840B725B5DD}" dt="2025-03-24T08:36:52.485" v="215"/>
          <ac:spMkLst>
            <pc:docMk/>
            <pc:sldMk cId="2018107018" sldId="668"/>
            <ac:spMk id="12" creationId="{985B262A-7858-DA94-1F77-F3492CDF206C}"/>
          </ac:spMkLst>
        </pc:spChg>
        <pc:spChg chg="mod">
          <ac:chgData name="Selena Yejin Sung" userId="b864b871-800b-42a7-b8a2-f3738796fb63" providerId="ADAL" clId="{352C01A9-A802-4B6C-9995-6840B725B5DD}" dt="2025-03-24T08:36:52.485" v="215"/>
          <ac:spMkLst>
            <pc:docMk/>
            <pc:sldMk cId="2018107018" sldId="668"/>
            <ac:spMk id="13" creationId="{CCCA399C-8CC9-356A-30EE-446EFCDC13D7}"/>
          </ac:spMkLst>
        </pc:spChg>
        <pc:spChg chg="mod">
          <ac:chgData name="Selena Yejin Sung" userId="b864b871-800b-42a7-b8a2-f3738796fb63" providerId="ADAL" clId="{352C01A9-A802-4B6C-9995-6840B725B5DD}" dt="2025-03-24T08:34:45.029" v="143" actId="1076"/>
          <ac:spMkLst>
            <pc:docMk/>
            <pc:sldMk cId="2018107018" sldId="668"/>
            <ac:spMk id="34" creationId="{A5A42445-5857-4D80-A623-9943DA1B0655}"/>
          </ac:spMkLst>
        </pc:spChg>
        <pc:spChg chg="mod">
          <ac:chgData name="Selena Yejin Sung" userId="b864b871-800b-42a7-b8a2-f3738796fb63" providerId="ADAL" clId="{352C01A9-A802-4B6C-9995-6840B725B5DD}" dt="2025-03-24T08:34:45.029" v="143" actId="1076"/>
          <ac:spMkLst>
            <pc:docMk/>
            <pc:sldMk cId="2018107018" sldId="668"/>
            <ac:spMk id="40" creationId="{9E45E058-3BCB-429A-BE16-9D0B12F5275B}"/>
          </ac:spMkLst>
        </pc:spChg>
        <pc:spChg chg="del">
          <ac:chgData name="Selena Yejin Sung" userId="b864b871-800b-42a7-b8a2-f3738796fb63" providerId="ADAL" clId="{352C01A9-A802-4B6C-9995-6840B725B5DD}" dt="2025-03-24T08:36:08.636" v="202" actId="478"/>
          <ac:spMkLst>
            <pc:docMk/>
            <pc:sldMk cId="2018107018" sldId="668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352C01A9-A802-4B6C-9995-6840B725B5DD}" dt="2025-03-24T08:38:14.011" v="242"/>
          <ac:grpSpMkLst>
            <pc:docMk/>
            <pc:sldMk cId="2018107018" sldId="668"/>
            <ac:grpSpMk id="6" creationId="{415BC0EC-A6DE-8457-A518-6AC445B399AA}"/>
          </ac:grpSpMkLst>
        </pc:grpChg>
        <pc:grpChg chg="del">
          <ac:chgData name="Selena Yejin Sung" userId="b864b871-800b-42a7-b8a2-f3738796fb63" providerId="ADAL" clId="{352C01A9-A802-4B6C-9995-6840B725B5DD}" dt="2025-03-24T08:36:52.263" v="214" actId="478"/>
          <ac:grpSpMkLst>
            <pc:docMk/>
            <pc:sldMk cId="2018107018" sldId="668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352C01A9-A802-4B6C-9995-6840B725B5DD}" dt="2025-03-24T08:34:40.454" v="142" actId="1038"/>
          <ac:picMkLst>
            <pc:docMk/>
            <pc:sldMk cId="2018107018" sldId="668"/>
            <ac:picMk id="3" creationId="{9AECEB46-3B51-4A8A-A8B3-5484B02894E1}"/>
          </ac:picMkLst>
        </pc:picChg>
      </pc:sldChg>
      <pc:sldChg chg="addSp delSp modSp mod">
        <pc:chgData name="Selena Yejin Sung" userId="b864b871-800b-42a7-b8a2-f3738796fb63" providerId="ADAL" clId="{352C01A9-A802-4B6C-9995-6840B725B5DD}" dt="2025-03-24T08:38:12.451" v="241"/>
        <pc:sldMkLst>
          <pc:docMk/>
          <pc:sldMk cId="996951008" sldId="669"/>
        </pc:sldMkLst>
        <pc:spChg chg="mod">
          <ac:chgData name="Selena Yejin Sung" userId="b864b871-800b-42a7-b8a2-f3738796fb63" providerId="ADAL" clId="{352C01A9-A802-4B6C-9995-6840B725B5DD}" dt="2025-03-24T08:36:46.199" v="213"/>
          <ac:spMkLst>
            <pc:docMk/>
            <pc:sldMk cId="996951008" sldId="669"/>
            <ac:spMk id="7" creationId="{510A0A42-8822-F8B9-01C7-EF50F0D200A7}"/>
          </ac:spMkLst>
        </pc:spChg>
        <pc:spChg chg="mod">
          <ac:chgData name="Selena Yejin Sung" userId="b864b871-800b-42a7-b8a2-f3738796fb63" providerId="ADAL" clId="{352C01A9-A802-4B6C-9995-6840B725B5DD}" dt="2025-03-24T08:36:46.199" v="213"/>
          <ac:spMkLst>
            <pc:docMk/>
            <pc:sldMk cId="996951008" sldId="669"/>
            <ac:spMk id="9" creationId="{43FC6279-10C2-0686-77C3-512FC608FEC7}"/>
          </ac:spMkLst>
        </pc:spChg>
        <pc:spChg chg="mod">
          <ac:chgData name="Selena Yejin Sung" userId="b864b871-800b-42a7-b8a2-f3738796fb63" providerId="ADAL" clId="{352C01A9-A802-4B6C-9995-6840B725B5DD}" dt="2025-03-24T08:36:46.199" v="213"/>
          <ac:spMkLst>
            <pc:docMk/>
            <pc:sldMk cId="996951008" sldId="669"/>
            <ac:spMk id="10" creationId="{DD873867-F780-0F89-2846-30962632939C}"/>
          </ac:spMkLst>
        </pc:spChg>
        <pc:spChg chg="mod">
          <ac:chgData name="Selena Yejin Sung" userId="b864b871-800b-42a7-b8a2-f3738796fb63" providerId="ADAL" clId="{352C01A9-A802-4B6C-9995-6840B725B5DD}" dt="2025-03-24T08:36:46.199" v="213"/>
          <ac:spMkLst>
            <pc:docMk/>
            <pc:sldMk cId="996951008" sldId="669"/>
            <ac:spMk id="11" creationId="{C8A1CE06-E1F3-D2AF-7BA8-EE4CAABCE307}"/>
          </ac:spMkLst>
        </pc:spChg>
        <pc:spChg chg="mod">
          <ac:chgData name="Selena Yejin Sung" userId="b864b871-800b-42a7-b8a2-f3738796fb63" providerId="ADAL" clId="{352C01A9-A802-4B6C-9995-6840B725B5DD}" dt="2025-03-24T08:36:46.199" v="213"/>
          <ac:spMkLst>
            <pc:docMk/>
            <pc:sldMk cId="996951008" sldId="669"/>
            <ac:spMk id="12" creationId="{3346D384-4971-19B3-2849-127A1BE31719}"/>
          </ac:spMkLst>
        </pc:spChg>
        <pc:spChg chg="mod">
          <ac:chgData name="Selena Yejin Sung" userId="b864b871-800b-42a7-b8a2-f3738796fb63" providerId="ADAL" clId="{352C01A9-A802-4B6C-9995-6840B725B5DD}" dt="2025-03-24T08:36:46.199" v="213"/>
          <ac:spMkLst>
            <pc:docMk/>
            <pc:sldMk cId="996951008" sldId="669"/>
            <ac:spMk id="13" creationId="{2F9DA469-DD48-9104-A308-6E8C28442949}"/>
          </ac:spMkLst>
        </pc:spChg>
        <pc:spChg chg="mod">
          <ac:chgData name="Selena Yejin Sung" userId="b864b871-800b-42a7-b8a2-f3738796fb63" providerId="ADAL" clId="{352C01A9-A802-4B6C-9995-6840B725B5DD}" dt="2025-03-24T08:33:53.046" v="109" actId="1076"/>
          <ac:spMkLst>
            <pc:docMk/>
            <pc:sldMk cId="996951008" sldId="669"/>
            <ac:spMk id="34" creationId="{A5A42445-5857-4D80-A623-9943DA1B0655}"/>
          </ac:spMkLst>
        </pc:spChg>
        <pc:spChg chg="mod">
          <ac:chgData name="Selena Yejin Sung" userId="b864b871-800b-42a7-b8a2-f3738796fb63" providerId="ADAL" clId="{352C01A9-A802-4B6C-9995-6840B725B5DD}" dt="2025-03-24T08:33:53.046" v="109" actId="1076"/>
          <ac:spMkLst>
            <pc:docMk/>
            <pc:sldMk cId="996951008" sldId="669"/>
            <ac:spMk id="40" creationId="{9E45E058-3BCB-429A-BE16-9D0B12F5275B}"/>
          </ac:spMkLst>
        </pc:spChg>
        <pc:spChg chg="del">
          <ac:chgData name="Selena Yejin Sung" userId="b864b871-800b-42a7-b8a2-f3738796fb63" providerId="ADAL" clId="{352C01A9-A802-4B6C-9995-6840B725B5DD}" dt="2025-03-24T08:36:09.904" v="203" actId="478"/>
          <ac:spMkLst>
            <pc:docMk/>
            <pc:sldMk cId="996951008" sldId="669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352C01A9-A802-4B6C-9995-6840B725B5DD}" dt="2025-03-24T08:38:12.451" v="241"/>
          <ac:grpSpMkLst>
            <pc:docMk/>
            <pc:sldMk cId="996951008" sldId="669"/>
            <ac:grpSpMk id="6" creationId="{8DABD05B-D827-D577-4255-295B9810E547}"/>
          </ac:grpSpMkLst>
        </pc:grpChg>
        <pc:grpChg chg="del">
          <ac:chgData name="Selena Yejin Sung" userId="b864b871-800b-42a7-b8a2-f3738796fb63" providerId="ADAL" clId="{352C01A9-A802-4B6C-9995-6840B725B5DD}" dt="2025-03-24T08:36:45.898" v="212" actId="478"/>
          <ac:grpSpMkLst>
            <pc:docMk/>
            <pc:sldMk cId="996951008" sldId="669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352C01A9-A802-4B6C-9995-6840B725B5DD}" dt="2025-03-24T08:34:01.394" v="122" actId="1037"/>
          <ac:picMkLst>
            <pc:docMk/>
            <pc:sldMk cId="996951008" sldId="669"/>
            <ac:picMk id="3" creationId="{12A059D7-0011-0869-6E22-9E4095A42F11}"/>
          </ac:picMkLst>
        </pc:picChg>
      </pc:sldChg>
      <pc:sldChg chg="addSp delSp modSp mod">
        <pc:chgData name="Selena Yejin Sung" userId="b864b871-800b-42a7-b8a2-f3738796fb63" providerId="ADAL" clId="{352C01A9-A802-4B6C-9995-6840B725B5DD}" dt="2025-03-24T08:38:10.157" v="240"/>
        <pc:sldMkLst>
          <pc:docMk/>
          <pc:sldMk cId="3889661344" sldId="670"/>
        </pc:sldMkLst>
        <pc:spChg chg="mod">
          <ac:chgData name="Selena Yejin Sung" userId="b864b871-800b-42a7-b8a2-f3738796fb63" providerId="ADAL" clId="{352C01A9-A802-4B6C-9995-6840B725B5DD}" dt="2025-03-24T08:36:40.717" v="211"/>
          <ac:spMkLst>
            <pc:docMk/>
            <pc:sldMk cId="3889661344" sldId="670"/>
            <ac:spMk id="7" creationId="{EF7BB36A-D07D-BE91-392F-48367FD3CBFA}"/>
          </ac:spMkLst>
        </pc:spChg>
        <pc:spChg chg="mod">
          <ac:chgData name="Selena Yejin Sung" userId="b864b871-800b-42a7-b8a2-f3738796fb63" providerId="ADAL" clId="{352C01A9-A802-4B6C-9995-6840B725B5DD}" dt="2025-03-24T08:36:40.717" v="211"/>
          <ac:spMkLst>
            <pc:docMk/>
            <pc:sldMk cId="3889661344" sldId="670"/>
            <ac:spMk id="9" creationId="{5AA6DD3D-E3B8-860D-CC90-B40D9163E796}"/>
          </ac:spMkLst>
        </pc:spChg>
        <pc:spChg chg="mod">
          <ac:chgData name="Selena Yejin Sung" userId="b864b871-800b-42a7-b8a2-f3738796fb63" providerId="ADAL" clId="{352C01A9-A802-4B6C-9995-6840B725B5DD}" dt="2025-03-24T08:36:40.717" v="211"/>
          <ac:spMkLst>
            <pc:docMk/>
            <pc:sldMk cId="3889661344" sldId="670"/>
            <ac:spMk id="10" creationId="{78574D36-4386-8959-4ADC-836D13A83F7A}"/>
          </ac:spMkLst>
        </pc:spChg>
        <pc:spChg chg="mod">
          <ac:chgData name="Selena Yejin Sung" userId="b864b871-800b-42a7-b8a2-f3738796fb63" providerId="ADAL" clId="{352C01A9-A802-4B6C-9995-6840B725B5DD}" dt="2025-03-24T08:36:40.717" v="211"/>
          <ac:spMkLst>
            <pc:docMk/>
            <pc:sldMk cId="3889661344" sldId="670"/>
            <ac:spMk id="11" creationId="{6753F076-5502-49BC-A41F-0E620B161C41}"/>
          </ac:spMkLst>
        </pc:spChg>
        <pc:spChg chg="mod">
          <ac:chgData name="Selena Yejin Sung" userId="b864b871-800b-42a7-b8a2-f3738796fb63" providerId="ADAL" clId="{352C01A9-A802-4B6C-9995-6840B725B5DD}" dt="2025-03-24T08:36:40.717" v="211"/>
          <ac:spMkLst>
            <pc:docMk/>
            <pc:sldMk cId="3889661344" sldId="670"/>
            <ac:spMk id="12" creationId="{067A8348-0A92-BC4B-7851-3C566A0BB4F2}"/>
          </ac:spMkLst>
        </pc:spChg>
        <pc:spChg chg="mod">
          <ac:chgData name="Selena Yejin Sung" userId="b864b871-800b-42a7-b8a2-f3738796fb63" providerId="ADAL" clId="{352C01A9-A802-4B6C-9995-6840B725B5DD}" dt="2025-03-24T08:36:40.717" v="211"/>
          <ac:spMkLst>
            <pc:docMk/>
            <pc:sldMk cId="3889661344" sldId="670"/>
            <ac:spMk id="13" creationId="{FC4EC1B3-43CE-209A-AD0D-5666C72D5214}"/>
          </ac:spMkLst>
        </pc:spChg>
        <pc:spChg chg="mod">
          <ac:chgData name="Selena Yejin Sung" userId="b864b871-800b-42a7-b8a2-f3738796fb63" providerId="ADAL" clId="{352C01A9-A802-4B6C-9995-6840B725B5DD}" dt="2025-03-24T08:33:19.090" v="108" actId="1076"/>
          <ac:spMkLst>
            <pc:docMk/>
            <pc:sldMk cId="3889661344" sldId="670"/>
            <ac:spMk id="34" creationId="{A5A42445-5857-4D80-A623-9943DA1B0655}"/>
          </ac:spMkLst>
        </pc:spChg>
        <pc:spChg chg="mod">
          <ac:chgData name="Selena Yejin Sung" userId="b864b871-800b-42a7-b8a2-f3738796fb63" providerId="ADAL" clId="{352C01A9-A802-4B6C-9995-6840B725B5DD}" dt="2025-03-24T08:33:19.090" v="108" actId="1076"/>
          <ac:spMkLst>
            <pc:docMk/>
            <pc:sldMk cId="3889661344" sldId="670"/>
            <ac:spMk id="40" creationId="{9E45E058-3BCB-429A-BE16-9D0B12F5275B}"/>
          </ac:spMkLst>
        </pc:spChg>
        <pc:spChg chg="del">
          <ac:chgData name="Selena Yejin Sung" userId="b864b871-800b-42a7-b8a2-f3738796fb63" providerId="ADAL" clId="{352C01A9-A802-4B6C-9995-6840B725B5DD}" dt="2025-03-24T08:36:11.223" v="204" actId="478"/>
          <ac:spMkLst>
            <pc:docMk/>
            <pc:sldMk cId="3889661344" sldId="670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352C01A9-A802-4B6C-9995-6840B725B5DD}" dt="2025-03-24T08:38:10.157" v="240"/>
          <ac:grpSpMkLst>
            <pc:docMk/>
            <pc:sldMk cId="3889661344" sldId="670"/>
            <ac:grpSpMk id="6" creationId="{3C6CE4C7-EACD-F0D6-5BEF-797D7B05B9EF}"/>
          </ac:grpSpMkLst>
        </pc:grpChg>
        <pc:grpChg chg="del">
          <ac:chgData name="Selena Yejin Sung" userId="b864b871-800b-42a7-b8a2-f3738796fb63" providerId="ADAL" clId="{352C01A9-A802-4B6C-9995-6840B725B5DD}" dt="2025-03-24T08:36:40.385" v="210" actId="478"/>
          <ac:grpSpMkLst>
            <pc:docMk/>
            <pc:sldMk cId="3889661344" sldId="670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352C01A9-A802-4B6C-9995-6840B725B5DD}" dt="2025-03-24T08:33:06.969" v="106" actId="1038"/>
          <ac:picMkLst>
            <pc:docMk/>
            <pc:sldMk cId="3889661344" sldId="670"/>
            <ac:picMk id="3" creationId="{A5291A19-C81C-66B9-5B84-68A1AAA145D6}"/>
          </ac:picMkLst>
        </pc:picChg>
      </pc:sldChg>
      <pc:sldChg chg="addSp delSp modSp mod">
        <pc:chgData name="Selena Yejin Sung" userId="b864b871-800b-42a7-b8a2-f3738796fb63" providerId="ADAL" clId="{352C01A9-A802-4B6C-9995-6840B725B5DD}" dt="2025-03-24T08:38:19.219" v="245"/>
        <pc:sldMkLst>
          <pc:docMk/>
          <pc:sldMk cId="3090910302" sldId="671"/>
        </pc:sldMkLst>
        <pc:spChg chg="mod">
          <ac:chgData name="Selena Yejin Sung" userId="b864b871-800b-42a7-b8a2-f3738796fb63" providerId="ADAL" clId="{352C01A9-A802-4B6C-9995-6840B725B5DD}" dt="2025-03-24T08:37:30.758" v="233"/>
          <ac:spMkLst>
            <pc:docMk/>
            <pc:sldMk cId="3090910302" sldId="671"/>
            <ac:spMk id="6" creationId="{8D042313-EB3F-4A00-C286-18D3540F4412}"/>
          </ac:spMkLst>
        </pc:spChg>
        <pc:spChg chg="mod">
          <ac:chgData name="Selena Yejin Sung" userId="b864b871-800b-42a7-b8a2-f3738796fb63" providerId="ADAL" clId="{352C01A9-A802-4B6C-9995-6840B725B5DD}" dt="2025-03-24T08:37:30.758" v="233"/>
          <ac:spMkLst>
            <pc:docMk/>
            <pc:sldMk cId="3090910302" sldId="671"/>
            <ac:spMk id="7" creationId="{D566C309-8A4F-E0E1-B733-7D017497B720}"/>
          </ac:spMkLst>
        </pc:spChg>
        <pc:spChg chg="mod">
          <ac:chgData name="Selena Yejin Sung" userId="b864b871-800b-42a7-b8a2-f3738796fb63" providerId="ADAL" clId="{352C01A9-A802-4B6C-9995-6840B725B5DD}" dt="2025-03-24T08:37:30.758" v="233"/>
          <ac:spMkLst>
            <pc:docMk/>
            <pc:sldMk cId="3090910302" sldId="671"/>
            <ac:spMk id="9" creationId="{D8BACFD3-A9AC-1151-6F05-E9E184BFDB64}"/>
          </ac:spMkLst>
        </pc:spChg>
        <pc:spChg chg="mod">
          <ac:chgData name="Selena Yejin Sung" userId="b864b871-800b-42a7-b8a2-f3738796fb63" providerId="ADAL" clId="{352C01A9-A802-4B6C-9995-6840B725B5DD}" dt="2025-03-24T08:37:30.758" v="233"/>
          <ac:spMkLst>
            <pc:docMk/>
            <pc:sldMk cId="3090910302" sldId="671"/>
            <ac:spMk id="10" creationId="{4BA3C63A-90BE-DE78-C253-B0E769228088}"/>
          </ac:spMkLst>
        </pc:spChg>
        <pc:spChg chg="mod">
          <ac:chgData name="Selena Yejin Sung" userId="b864b871-800b-42a7-b8a2-f3738796fb63" providerId="ADAL" clId="{352C01A9-A802-4B6C-9995-6840B725B5DD}" dt="2025-03-24T08:37:30.758" v="233"/>
          <ac:spMkLst>
            <pc:docMk/>
            <pc:sldMk cId="3090910302" sldId="671"/>
            <ac:spMk id="11" creationId="{CBE1BB03-9DD2-8A96-29FF-BC9BD6EBF10F}"/>
          </ac:spMkLst>
        </pc:spChg>
        <pc:spChg chg="mod">
          <ac:chgData name="Selena Yejin Sung" userId="b864b871-800b-42a7-b8a2-f3738796fb63" providerId="ADAL" clId="{352C01A9-A802-4B6C-9995-6840B725B5DD}" dt="2025-03-24T08:37:30.758" v="233"/>
          <ac:spMkLst>
            <pc:docMk/>
            <pc:sldMk cId="3090910302" sldId="671"/>
            <ac:spMk id="12" creationId="{6E9D5298-FF9F-BB0F-612F-603717E45A6F}"/>
          </ac:spMkLst>
        </pc:spChg>
        <pc:spChg chg="del">
          <ac:chgData name="Selena Yejin Sung" userId="b864b871-800b-42a7-b8a2-f3738796fb63" providerId="ADAL" clId="{352C01A9-A802-4B6C-9995-6840B725B5DD}" dt="2025-03-24T08:37:26.084" v="232" actId="478"/>
          <ac:spMkLst>
            <pc:docMk/>
            <pc:sldMk cId="3090910302" sldId="671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352C01A9-A802-4B6C-9995-6840B725B5DD}" dt="2025-03-24T08:38:19.219" v="245"/>
          <ac:grpSpMkLst>
            <pc:docMk/>
            <pc:sldMk cId="3090910302" sldId="671"/>
            <ac:grpSpMk id="3" creationId="{F2E14373-E2E2-C40A-C666-2DB8B9374B22}"/>
          </ac:grpSpMkLst>
        </pc:grpChg>
        <pc:grpChg chg="del">
          <ac:chgData name="Selena Yejin Sung" userId="b864b871-800b-42a7-b8a2-f3738796fb63" providerId="ADAL" clId="{352C01A9-A802-4B6C-9995-6840B725B5DD}" dt="2025-03-24T08:37:09.544" v="220" actId="478"/>
          <ac:grpSpMkLst>
            <pc:docMk/>
            <pc:sldMk cId="3090910302" sldId="671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352C01A9-A802-4B6C-9995-6840B725B5DD}" dt="2025-03-24T08:37:30.758" v="233"/>
          <ac:picMkLst>
            <pc:docMk/>
            <pc:sldMk cId="3090910302" sldId="671"/>
            <ac:picMk id="2" creationId="{6615B5B3-FA9A-162E-91FF-000D467F893D}"/>
          </ac:picMkLst>
        </pc:picChg>
      </pc:sldChg>
      <pc:sldChg chg="addSp delSp modSp mod">
        <pc:chgData name="Selena Yejin Sung" userId="b864b871-800b-42a7-b8a2-f3738796fb63" providerId="ADAL" clId="{352C01A9-A802-4B6C-9995-6840B725B5DD}" dt="2025-03-24T08:38:21.035" v="246"/>
        <pc:sldMkLst>
          <pc:docMk/>
          <pc:sldMk cId="1995287989" sldId="672"/>
        </pc:sldMkLst>
        <pc:spChg chg="mod">
          <ac:chgData name="Selena Yejin Sung" userId="b864b871-800b-42a7-b8a2-f3738796fb63" providerId="ADAL" clId="{352C01A9-A802-4B6C-9995-6840B725B5DD}" dt="2025-03-24T08:37:36.383" v="234"/>
          <ac:spMkLst>
            <pc:docMk/>
            <pc:sldMk cId="1995287989" sldId="672"/>
            <ac:spMk id="6" creationId="{D7A988A1-CE31-1AA7-02C3-85B6734E11E5}"/>
          </ac:spMkLst>
        </pc:spChg>
        <pc:spChg chg="mod">
          <ac:chgData name="Selena Yejin Sung" userId="b864b871-800b-42a7-b8a2-f3738796fb63" providerId="ADAL" clId="{352C01A9-A802-4B6C-9995-6840B725B5DD}" dt="2025-03-24T08:37:36.383" v="234"/>
          <ac:spMkLst>
            <pc:docMk/>
            <pc:sldMk cId="1995287989" sldId="672"/>
            <ac:spMk id="7" creationId="{F9071A19-DBDB-4B03-0F55-E57ED9D18342}"/>
          </ac:spMkLst>
        </pc:spChg>
        <pc:spChg chg="mod">
          <ac:chgData name="Selena Yejin Sung" userId="b864b871-800b-42a7-b8a2-f3738796fb63" providerId="ADAL" clId="{352C01A9-A802-4B6C-9995-6840B725B5DD}" dt="2025-03-24T08:37:36.383" v="234"/>
          <ac:spMkLst>
            <pc:docMk/>
            <pc:sldMk cId="1995287989" sldId="672"/>
            <ac:spMk id="9" creationId="{6709C966-1DE5-66A3-D9F4-BF122E4DE6B6}"/>
          </ac:spMkLst>
        </pc:spChg>
        <pc:spChg chg="mod">
          <ac:chgData name="Selena Yejin Sung" userId="b864b871-800b-42a7-b8a2-f3738796fb63" providerId="ADAL" clId="{352C01A9-A802-4B6C-9995-6840B725B5DD}" dt="2025-03-24T08:37:36.383" v="234"/>
          <ac:spMkLst>
            <pc:docMk/>
            <pc:sldMk cId="1995287989" sldId="672"/>
            <ac:spMk id="10" creationId="{697DCCE6-8D90-D504-0733-2CF26A241B78}"/>
          </ac:spMkLst>
        </pc:spChg>
        <pc:spChg chg="mod">
          <ac:chgData name="Selena Yejin Sung" userId="b864b871-800b-42a7-b8a2-f3738796fb63" providerId="ADAL" clId="{352C01A9-A802-4B6C-9995-6840B725B5DD}" dt="2025-03-24T08:37:36.383" v="234"/>
          <ac:spMkLst>
            <pc:docMk/>
            <pc:sldMk cId="1995287989" sldId="672"/>
            <ac:spMk id="11" creationId="{594CCD1D-2E3A-4161-AD06-6D4D4408A5CD}"/>
          </ac:spMkLst>
        </pc:spChg>
        <pc:spChg chg="mod">
          <ac:chgData name="Selena Yejin Sung" userId="b864b871-800b-42a7-b8a2-f3738796fb63" providerId="ADAL" clId="{352C01A9-A802-4B6C-9995-6840B725B5DD}" dt="2025-03-24T08:37:36.383" v="234"/>
          <ac:spMkLst>
            <pc:docMk/>
            <pc:sldMk cId="1995287989" sldId="672"/>
            <ac:spMk id="12" creationId="{709379F1-9628-76F6-A2C3-6FCA3693874E}"/>
          </ac:spMkLst>
        </pc:spChg>
        <pc:spChg chg="del">
          <ac:chgData name="Selena Yejin Sung" userId="b864b871-800b-42a7-b8a2-f3738796fb63" providerId="ADAL" clId="{352C01A9-A802-4B6C-9995-6840B725B5DD}" dt="2025-03-24T08:37:24.228" v="231" actId="478"/>
          <ac:spMkLst>
            <pc:docMk/>
            <pc:sldMk cId="1995287989" sldId="672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352C01A9-A802-4B6C-9995-6840B725B5DD}" dt="2025-03-24T08:38:21.035" v="246"/>
          <ac:grpSpMkLst>
            <pc:docMk/>
            <pc:sldMk cId="1995287989" sldId="672"/>
            <ac:grpSpMk id="3" creationId="{9331815D-7500-9B92-F897-F5032121CEEB}"/>
          </ac:grpSpMkLst>
        </pc:grpChg>
        <pc:grpChg chg="del">
          <ac:chgData name="Selena Yejin Sung" userId="b864b871-800b-42a7-b8a2-f3738796fb63" providerId="ADAL" clId="{352C01A9-A802-4B6C-9995-6840B725B5DD}" dt="2025-03-24T08:37:10.925" v="221" actId="478"/>
          <ac:grpSpMkLst>
            <pc:docMk/>
            <pc:sldMk cId="1995287989" sldId="672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352C01A9-A802-4B6C-9995-6840B725B5DD}" dt="2025-03-24T08:37:36.383" v="234"/>
          <ac:picMkLst>
            <pc:docMk/>
            <pc:sldMk cId="1995287989" sldId="672"/>
            <ac:picMk id="2" creationId="{801FA7B1-E6A7-477E-63D1-1C0C1EF62503}"/>
          </ac:picMkLst>
        </pc:picChg>
      </pc:sldChg>
      <pc:sldChg chg="addSp delSp modSp mod">
        <pc:chgData name="Selena Yejin Sung" userId="b864b871-800b-42a7-b8a2-f3738796fb63" providerId="ADAL" clId="{352C01A9-A802-4B6C-9995-6840B725B5DD}" dt="2025-03-24T08:38:22.256" v="247"/>
        <pc:sldMkLst>
          <pc:docMk/>
          <pc:sldMk cId="2920097861" sldId="673"/>
        </pc:sldMkLst>
        <pc:spChg chg="mod">
          <ac:chgData name="Selena Yejin Sung" userId="b864b871-800b-42a7-b8a2-f3738796fb63" providerId="ADAL" clId="{352C01A9-A802-4B6C-9995-6840B725B5DD}" dt="2025-03-24T08:37:42.164" v="235"/>
          <ac:spMkLst>
            <pc:docMk/>
            <pc:sldMk cId="2920097861" sldId="673"/>
            <ac:spMk id="6" creationId="{76772392-C91A-7857-1149-0C186A99F5F3}"/>
          </ac:spMkLst>
        </pc:spChg>
        <pc:spChg chg="mod">
          <ac:chgData name="Selena Yejin Sung" userId="b864b871-800b-42a7-b8a2-f3738796fb63" providerId="ADAL" clId="{352C01A9-A802-4B6C-9995-6840B725B5DD}" dt="2025-03-24T08:37:42.164" v="235"/>
          <ac:spMkLst>
            <pc:docMk/>
            <pc:sldMk cId="2920097861" sldId="673"/>
            <ac:spMk id="7" creationId="{31050601-C008-AF73-4B83-81B81C4BDF62}"/>
          </ac:spMkLst>
        </pc:spChg>
        <pc:spChg chg="mod">
          <ac:chgData name="Selena Yejin Sung" userId="b864b871-800b-42a7-b8a2-f3738796fb63" providerId="ADAL" clId="{352C01A9-A802-4B6C-9995-6840B725B5DD}" dt="2025-03-24T08:37:42.164" v="235"/>
          <ac:spMkLst>
            <pc:docMk/>
            <pc:sldMk cId="2920097861" sldId="673"/>
            <ac:spMk id="9" creationId="{CFB0E7D0-9E6B-6B5D-4E88-9BA28EEBA3DF}"/>
          </ac:spMkLst>
        </pc:spChg>
        <pc:spChg chg="mod">
          <ac:chgData name="Selena Yejin Sung" userId="b864b871-800b-42a7-b8a2-f3738796fb63" providerId="ADAL" clId="{352C01A9-A802-4B6C-9995-6840B725B5DD}" dt="2025-03-24T08:37:42.164" v="235"/>
          <ac:spMkLst>
            <pc:docMk/>
            <pc:sldMk cId="2920097861" sldId="673"/>
            <ac:spMk id="10" creationId="{7B58273E-CF72-0395-A537-30E81B67FDA5}"/>
          </ac:spMkLst>
        </pc:spChg>
        <pc:spChg chg="mod">
          <ac:chgData name="Selena Yejin Sung" userId="b864b871-800b-42a7-b8a2-f3738796fb63" providerId="ADAL" clId="{352C01A9-A802-4B6C-9995-6840B725B5DD}" dt="2025-03-24T08:37:42.164" v="235"/>
          <ac:spMkLst>
            <pc:docMk/>
            <pc:sldMk cId="2920097861" sldId="673"/>
            <ac:spMk id="11" creationId="{1B284CF7-A690-FD24-80C2-1D09BFF5728E}"/>
          </ac:spMkLst>
        </pc:spChg>
        <pc:spChg chg="mod">
          <ac:chgData name="Selena Yejin Sung" userId="b864b871-800b-42a7-b8a2-f3738796fb63" providerId="ADAL" clId="{352C01A9-A802-4B6C-9995-6840B725B5DD}" dt="2025-03-24T08:37:42.164" v="235"/>
          <ac:spMkLst>
            <pc:docMk/>
            <pc:sldMk cId="2920097861" sldId="673"/>
            <ac:spMk id="12" creationId="{9B832B32-BB59-6C54-A569-00403B03EF36}"/>
          </ac:spMkLst>
        </pc:spChg>
        <pc:spChg chg="del mod">
          <ac:chgData name="Selena Yejin Sung" userId="b864b871-800b-42a7-b8a2-f3738796fb63" providerId="ADAL" clId="{352C01A9-A802-4B6C-9995-6840B725B5DD}" dt="2025-03-24T08:37:23.078" v="230" actId="478"/>
          <ac:spMkLst>
            <pc:docMk/>
            <pc:sldMk cId="2920097861" sldId="673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352C01A9-A802-4B6C-9995-6840B725B5DD}" dt="2025-03-24T08:38:22.256" v="247"/>
          <ac:grpSpMkLst>
            <pc:docMk/>
            <pc:sldMk cId="2920097861" sldId="673"/>
            <ac:grpSpMk id="3" creationId="{8DE7967C-1953-AE1E-47FD-C938F06DC7E1}"/>
          </ac:grpSpMkLst>
        </pc:grpChg>
        <pc:grpChg chg="del">
          <ac:chgData name="Selena Yejin Sung" userId="b864b871-800b-42a7-b8a2-f3738796fb63" providerId="ADAL" clId="{352C01A9-A802-4B6C-9995-6840B725B5DD}" dt="2025-03-24T08:37:12.275" v="222" actId="478"/>
          <ac:grpSpMkLst>
            <pc:docMk/>
            <pc:sldMk cId="2920097861" sldId="673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352C01A9-A802-4B6C-9995-6840B725B5DD}" dt="2025-03-24T08:37:42.164" v="235"/>
          <ac:picMkLst>
            <pc:docMk/>
            <pc:sldMk cId="2920097861" sldId="673"/>
            <ac:picMk id="2" creationId="{526E9151-8784-5768-F0B9-CE762688D02F}"/>
          </ac:picMkLst>
        </pc:picChg>
      </pc:sldChg>
      <pc:sldChg chg="addSp delSp modSp mod">
        <pc:chgData name="Selena Yejin Sung" userId="b864b871-800b-42a7-b8a2-f3738796fb63" providerId="ADAL" clId="{352C01A9-A802-4B6C-9995-6840B725B5DD}" dt="2025-03-24T08:38:24.130" v="248"/>
        <pc:sldMkLst>
          <pc:docMk/>
          <pc:sldMk cId="1752070526" sldId="674"/>
        </pc:sldMkLst>
        <pc:spChg chg="mod">
          <ac:chgData name="Selena Yejin Sung" userId="b864b871-800b-42a7-b8a2-f3738796fb63" providerId="ADAL" clId="{352C01A9-A802-4B6C-9995-6840B725B5DD}" dt="2025-03-24T08:37:47.999" v="236"/>
          <ac:spMkLst>
            <pc:docMk/>
            <pc:sldMk cId="1752070526" sldId="674"/>
            <ac:spMk id="6" creationId="{488974AC-1959-B830-76F7-3A3376172D93}"/>
          </ac:spMkLst>
        </pc:spChg>
        <pc:spChg chg="mod">
          <ac:chgData name="Selena Yejin Sung" userId="b864b871-800b-42a7-b8a2-f3738796fb63" providerId="ADAL" clId="{352C01A9-A802-4B6C-9995-6840B725B5DD}" dt="2025-03-24T08:37:47.999" v="236"/>
          <ac:spMkLst>
            <pc:docMk/>
            <pc:sldMk cId="1752070526" sldId="674"/>
            <ac:spMk id="7" creationId="{2D0BA932-BBA1-FFFC-2D30-77D1BBA3B067}"/>
          </ac:spMkLst>
        </pc:spChg>
        <pc:spChg chg="mod">
          <ac:chgData name="Selena Yejin Sung" userId="b864b871-800b-42a7-b8a2-f3738796fb63" providerId="ADAL" clId="{352C01A9-A802-4B6C-9995-6840B725B5DD}" dt="2025-03-24T08:37:47.999" v="236"/>
          <ac:spMkLst>
            <pc:docMk/>
            <pc:sldMk cId="1752070526" sldId="674"/>
            <ac:spMk id="9" creationId="{6598D7AC-EECA-51EA-3CD3-4D10A577304D}"/>
          </ac:spMkLst>
        </pc:spChg>
        <pc:spChg chg="mod">
          <ac:chgData name="Selena Yejin Sung" userId="b864b871-800b-42a7-b8a2-f3738796fb63" providerId="ADAL" clId="{352C01A9-A802-4B6C-9995-6840B725B5DD}" dt="2025-03-24T08:37:47.999" v="236"/>
          <ac:spMkLst>
            <pc:docMk/>
            <pc:sldMk cId="1752070526" sldId="674"/>
            <ac:spMk id="10" creationId="{1C139EE7-253A-C051-9B3F-B69B622536F3}"/>
          </ac:spMkLst>
        </pc:spChg>
        <pc:spChg chg="mod">
          <ac:chgData name="Selena Yejin Sung" userId="b864b871-800b-42a7-b8a2-f3738796fb63" providerId="ADAL" clId="{352C01A9-A802-4B6C-9995-6840B725B5DD}" dt="2025-03-24T08:37:47.999" v="236"/>
          <ac:spMkLst>
            <pc:docMk/>
            <pc:sldMk cId="1752070526" sldId="674"/>
            <ac:spMk id="11" creationId="{56018B9B-6AEC-A05C-BFB6-D483E91DE3DD}"/>
          </ac:spMkLst>
        </pc:spChg>
        <pc:spChg chg="mod">
          <ac:chgData name="Selena Yejin Sung" userId="b864b871-800b-42a7-b8a2-f3738796fb63" providerId="ADAL" clId="{352C01A9-A802-4B6C-9995-6840B725B5DD}" dt="2025-03-24T08:37:47.999" v="236"/>
          <ac:spMkLst>
            <pc:docMk/>
            <pc:sldMk cId="1752070526" sldId="674"/>
            <ac:spMk id="12" creationId="{55402ADB-F1E8-85F6-F011-F15D07F93561}"/>
          </ac:spMkLst>
        </pc:spChg>
        <pc:spChg chg="del">
          <ac:chgData name="Selena Yejin Sung" userId="b864b871-800b-42a7-b8a2-f3738796fb63" providerId="ADAL" clId="{352C01A9-A802-4B6C-9995-6840B725B5DD}" dt="2025-03-24T08:37:21.132" v="228" actId="478"/>
          <ac:spMkLst>
            <pc:docMk/>
            <pc:sldMk cId="1752070526" sldId="674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352C01A9-A802-4B6C-9995-6840B725B5DD}" dt="2025-03-24T08:38:24.130" v="248"/>
          <ac:grpSpMkLst>
            <pc:docMk/>
            <pc:sldMk cId="1752070526" sldId="674"/>
            <ac:grpSpMk id="3" creationId="{B576EE45-EC03-3EB5-AC8D-452DBAF1DE18}"/>
          </ac:grpSpMkLst>
        </pc:grpChg>
        <pc:grpChg chg="del">
          <ac:chgData name="Selena Yejin Sung" userId="b864b871-800b-42a7-b8a2-f3738796fb63" providerId="ADAL" clId="{352C01A9-A802-4B6C-9995-6840B725B5DD}" dt="2025-03-24T08:37:13.742" v="223" actId="478"/>
          <ac:grpSpMkLst>
            <pc:docMk/>
            <pc:sldMk cId="1752070526" sldId="674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352C01A9-A802-4B6C-9995-6840B725B5DD}" dt="2025-03-24T08:37:47.999" v="236"/>
          <ac:picMkLst>
            <pc:docMk/>
            <pc:sldMk cId="1752070526" sldId="674"/>
            <ac:picMk id="2" creationId="{29737BEA-C6E4-F75F-84E2-91EE28590B89}"/>
          </ac:picMkLst>
        </pc:picChg>
      </pc:sldChg>
      <pc:sldChg chg="addSp delSp modSp mod">
        <pc:chgData name="Selena Yejin Sung" userId="b864b871-800b-42a7-b8a2-f3738796fb63" providerId="ADAL" clId="{352C01A9-A802-4B6C-9995-6840B725B5DD}" dt="2025-03-24T08:38:25.409" v="249"/>
        <pc:sldMkLst>
          <pc:docMk/>
          <pc:sldMk cId="2790347137" sldId="675"/>
        </pc:sldMkLst>
        <pc:spChg chg="mod">
          <ac:chgData name="Selena Yejin Sung" userId="b864b871-800b-42a7-b8a2-f3738796fb63" providerId="ADAL" clId="{352C01A9-A802-4B6C-9995-6840B725B5DD}" dt="2025-03-24T08:37:58.099" v="237"/>
          <ac:spMkLst>
            <pc:docMk/>
            <pc:sldMk cId="2790347137" sldId="675"/>
            <ac:spMk id="6" creationId="{7AA8E66A-4985-F83D-AD39-B7238CC3955E}"/>
          </ac:spMkLst>
        </pc:spChg>
        <pc:spChg chg="mod">
          <ac:chgData name="Selena Yejin Sung" userId="b864b871-800b-42a7-b8a2-f3738796fb63" providerId="ADAL" clId="{352C01A9-A802-4B6C-9995-6840B725B5DD}" dt="2025-03-24T08:37:58.099" v="237"/>
          <ac:spMkLst>
            <pc:docMk/>
            <pc:sldMk cId="2790347137" sldId="675"/>
            <ac:spMk id="7" creationId="{52047D05-269D-1AA0-C3F8-C0A849B7DA1E}"/>
          </ac:spMkLst>
        </pc:spChg>
        <pc:spChg chg="mod">
          <ac:chgData name="Selena Yejin Sung" userId="b864b871-800b-42a7-b8a2-f3738796fb63" providerId="ADAL" clId="{352C01A9-A802-4B6C-9995-6840B725B5DD}" dt="2025-03-24T08:37:58.099" v="237"/>
          <ac:spMkLst>
            <pc:docMk/>
            <pc:sldMk cId="2790347137" sldId="675"/>
            <ac:spMk id="9" creationId="{53526447-B35F-CE2C-C1A7-728F7918EAB8}"/>
          </ac:spMkLst>
        </pc:spChg>
        <pc:spChg chg="mod">
          <ac:chgData name="Selena Yejin Sung" userId="b864b871-800b-42a7-b8a2-f3738796fb63" providerId="ADAL" clId="{352C01A9-A802-4B6C-9995-6840B725B5DD}" dt="2025-03-24T08:37:58.099" v="237"/>
          <ac:spMkLst>
            <pc:docMk/>
            <pc:sldMk cId="2790347137" sldId="675"/>
            <ac:spMk id="10" creationId="{DFCE828C-EC3E-3C60-D2CD-B8CB580452F2}"/>
          </ac:spMkLst>
        </pc:spChg>
        <pc:spChg chg="mod">
          <ac:chgData name="Selena Yejin Sung" userId="b864b871-800b-42a7-b8a2-f3738796fb63" providerId="ADAL" clId="{352C01A9-A802-4B6C-9995-6840B725B5DD}" dt="2025-03-24T08:37:58.099" v="237"/>
          <ac:spMkLst>
            <pc:docMk/>
            <pc:sldMk cId="2790347137" sldId="675"/>
            <ac:spMk id="11" creationId="{6858539C-0867-1382-C241-D3F9AF1534D9}"/>
          </ac:spMkLst>
        </pc:spChg>
        <pc:spChg chg="mod">
          <ac:chgData name="Selena Yejin Sung" userId="b864b871-800b-42a7-b8a2-f3738796fb63" providerId="ADAL" clId="{352C01A9-A802-4B6C-9995-6840B725B5DD}" dt="2025-03-24T08:37:58.099" v="237"/>
          <ac:spMkLst>
            <pc:docMk/>
            <pc:sldMk cId="2790347137" sldId="675"/>
            <ac:spMk id="12" creationId="{5AEC6246-58B6-26C7-0074-D735BAD0720A}"/>
          </ac:spMkLst>
        </pc:spChg>
        <pc:spChg chg="del">
          <ac:chgData name="Selena Yejin Sung" userId="b864b871-800b-42a7-b8a2-f3738796fb63" providerId="ADAL" clId="{352C01A9-A802-4B6C-9995-6840B725B5DD}" dt="2025-03-24T08:37:18.300" v="226" actId="478"/>
          <ac:spMkLst>
            <pc:docMk/>
            <pc:sldMk cId="2790347137" sldId="675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352C01A9-A802-4B6C-9995-6840B725B5DD}" dt="2025-03-24T08:38:25.409" v="249"/>
          <ac:grpSpMkLst>
            <pc:docMk/>
            <pc:sldMk cId="2790347137" sldId="675"/>
            <ac:grpSpMk id="3" creationId="{EE778090-CAEA-ECF6-6D5C-560AA9F31837}"/>
          </ac:grpSpMkLst>
        </pc:grpChg>
        <pc:grpChg chg="del">
          <ac:chgData name="Selena Yejin Sung" userId="b864b871-800b-42a7-b8a2-f3738796fb63" providerId="ADAL" clId="{352C01A9-A802-4B6C-9995-6840B725B5DD}" dt="2025-03-24T08:37:16.627" v="225" actId="478"/>
          <ac:grpSpMkLst>
            <pc:docMk/>
            <pc:sldMk cId="2790347137" sldId="675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352C01A9-A802-4B6C-9995-6840B725B5DD}" dt="2025-03-24T08:37:58.099" v="237"/>
          <ac:picMkLst>
            <pc:docMk/>
            <pc:sldMk cId="2790347137" sldId="675"/>
            <ac:picMk id="2" creationId="{934B4CA9-5CDE-F32A-DB7E-6EF7309EFC20}"/>
          </ac:picMkLst>
        </pc:picChg>
      </pc:sldChg>
      <pc:sldChg chg="addSp delSp modSp mod">
        <pc:chgData name="Selena Yejin Sung" userId="b864b871-800b-42a7-b8a2-f3738796fb63" providerId="ADAL" clId="{352C01A9-A802-4B6C-9995-6840B725B5DD}" dt="2025-03-24T08:38:27.183" v="250"/>
        <pc:sldMkLst>
          <pc:docMk/>
          <pc:sldMk cId="1031210391" sldId="676"/>
        </pc:sldMkLst>
        <pc:spChg chg="mod">
          <ac:chgData name="Selena Yejin Sung" userId="b864b871-800b-42a7-b8a2-f3738796fb63" providerId="ADAL" clId="{352C01A9-A802-4B6C-9995-6840B725B5DD}" dt="2025-03-24T08:38:02.660" v="238"/>
          <ac:spMkLst>
            <pc:docMk/>
            <pc:sldMk cId="1031210391" sldId="676"/>
            <ac:spMk id="6" creationId="{6155DCEC-73EB-4A37-C131-A1CD08842C12}"/>
          </ac:spMkLst>
        </pc:spChg>
        <pc:spChg chg="mod">
          <ac:chgData name="Selena Yejin Sung" userId="b864b871-800b-42a7-b8a2-f3738796fb63" providerId="ADAL" clId="{352C01A9-A802-4B6C-9995-6840B725B5DD}" dt="2025-03-24T08:38:02.660" v="238"/>
          <ac:spMkLst>
            <pc:docMk/>
            <pc:sldMk cId="1031210391" sldId="676"/>
            <ac:spMk id="7" creationId="{EC9D071E-A92C-6F0A-3537-A03F5CFD6878}"/>
          </ac:spMkLst>
        </pc:spChg>
        <pc:spChg chg="mod">
          <ac:chgData name="Selena Yejin Sung" userId="b864b871-800b-42a7-b8a2-f3738796fb63" providerId="ADAL" clId="{352C01A9-A802-4B6C-9995-6840B725B5DD}" dt="2025-03-24T08:38:02.660" v="238"/>
          <ac:spMkLst>
            <pc:docMk/>
            <pc:sldMk cId="1031210391" sldId="676"/>
            <ac:spMk id="9" creationId="{222390B2-7077-8995-661F-71E1544A27F2}"/>
          </ac:spMkLst>
        </pc:spChg>
        <pc:spChg chg="mod">
          <ac:chgData name="Selena Yejin Sung" userId="b864b871-800b-42a7-b8a2-f3738796fb63" providerId="ADAL" clId="{352C01A9-A802-4B6C-9995-6840B725B5DD}" dt="2025-03-24T08:38:02.660" v="238"/>
          <ac:spMkLst>
            <pc:docMk/>
            <pc:sldMk cId="1031210391" sldId="676"/>
            <ac:spMk id="10" creationId="{BFDDDB63-B679-F976-C055-F75CDDCD2E16}"/>
          </ac:spMkLst>
        </pc:spChg>
        <pc:spChg chg="mod">
          <ac:chgData name="Selena Yejin Sung" userId="b864b871-800b-42a7-b8a2-f3738796fb63" providerId="ADAL" clId="{352C01A9-A802-4B6C-9995-6840B725B5DD}" dt="2025-03-24T08:38:02.660" v="238"/>
          <ac:spMkLst>
            <pc:docMk/>
            <pc:sldMk cId="1031210391" sldId="676"/>
            <ac:spMk id="11" creationId="{7E911C07-6B08-B80B-9F37-2718E793C2AB}"/>
          </ac:spMkLst>
        </pc:spChg>
        <pc:spChg chg="mod">
          <ac:chgData name="Selena Yejin Sung" userId="b864b871-800b-42a7-b8a2-f3738796fb63" providerId="ADAL" clId="{352C01A9-A802-4B6C-9995-6840B725B5DD}" dt="2025-03-24T08:38:02.660" v="238"/>
          <ac:spMkLst>
            <pc:docMk/>
            <pc:sldMk cId="1031210391" sldId="676"/>
            <ac:spMk id="12" creationId="{0699B866-DA43-F0BA-F930-00141BA528CA}"/>
          </ac:spMkLst>
        </pc:spChg>
        <pc:spChg chg="del">
          <ac:chgData name="Selena Yejin Sung" userId="b864b871-800b-42a7-b8a2-f3738796fb63" providerId="ADAL" clId="{352C01A9-A802-4B6C-9995-6840B725B5DD}" dt="2025-03-24T08:37:19.971" v="227" actId="478"/>
          <ac:spMkLst>
            <pc:docMk/>
            <pc:sldMk cId="1031210391" sldId="676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352C01A9-A802-4B6C-9995-6840B725B5DD}" dt="2025-03-24T08:38:27.183" v="250"/>
          <ac:grpSpMkLst>
            <pc:docMk/>
            <pc:sldMk cId="1031210391" sldId="676"/>
            <ac:grpSpMk id="3" creationId="{D233156B-FA2F-23AF-744B-271C8587F52F}"/>
          </ac:grpSpMkLst>
        </pc:grpChg>
        <pc:grpChg chg="del">
          <ac:chgData name="Selena Yejin Sung" userId="b864b871-800b-42a7-b8a2-f3738796fb63" providerId="ADAL" clId="{352C01A9-A802-4B6C-9995-6840B725B5DD}" dt="2025-03-24T08:37:15.192" v="224" actId="478"/>
          <ac:grpSpMkLst>
            <pc:docMk/>
            <pc:sldMk cId="1031210391" sldId="676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352C01A9-A802-4B6C-9995-6840B725B5DD}" dt="2025-03-24T08:38:02.660" v="238"/>
          <ac:picMkLst>
            <pc:docMk/>
            <pc:sldMk cId="1031210391" sldId="676"/>
            <ac:picMk id="2" creationId="{46871022-715B-CFED-2AF1-D5FC7433BBD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2EBE8-7D55-4706-B1B9-AAE91058CF22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C30C8-42BE-4BCF-B85B-DA32EFEF9F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421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0663" y="809625"/>
            <a:ext cx="7188201" cy="40449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53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5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00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93405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14" name="텍스트 개체 틀 40">
            <a:extLst>
              <a:ext uri="{FF2B5EF4-FFF2-40B4-BE49-F238E27FC236}">
                <a16:creationId xmlns:a16="http://schemas.microsoft.com/office/drawing/2014/main" id="{53A12964-A047-4DED-99A0-51CF2E567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932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45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2178397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760211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2166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VAS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5ADFFB-240D-98BA-9C55-406031E96EA6}"/>
              </a:ext>
            </a:extLst>
          </p:cNvPr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1119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0484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5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22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>
          <p15:clr>
            <a:srgbClr val="547EBF"/>
          </p15:clr>
        </p15:guide>
        <p15:guide id="2" pos="5518">
          <p15:clr>
            <a:srgbClr val="547EBF"/>
          </p15:clr>
        </p15:guide>
        <p15:guide id="3" orient="horz" pos="3702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5" name="Google Shape;51;p13">
            <a:extLst>
              <a:ext uri="{FF2B5EF4-FFF2-40B4-BE49-F238E27FC236}">
                <a16:creationId xmlns:a16="http://schemas.microsoft.com/office/drawing/2014/main" id="{64D0E8C7-31A8-4C22-B047-2EB625988AD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" y="0"/>
            <a:ext cx="121900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76BBD7C4-0005-402A-87BA-90F1812CCCCD}"/>
              </a:ext>
            </a:extLst>
          </p:cNvPr>
          <p:cNvGrpSpPr/>
          <p:nvPr userDrawn="1"/>
        </p:nvGrpSpPr>
        <p:grpSpPr>
          <a:xfrm>
            <a:off x="1172233" y="2571714"/>
            <a:ext cx="6594187" cy="71252"/>
            <a:chOff x="952472" y="2571744"/>
            <a:chExt cx="5429400" cy="45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49C2BF9-3310-4402-A382-334CB5D25F00}"/>
                </a:ext>
              </a:extLst>
            </p:cNvPr>
            <p:cNvSpPr/>
            <p:nvPr/>
          </p:nvSpPr>
          <p:spPr>
            <a:xfrm>
              <a:off x="952472" y="2571744"/>
              <a:ext cx="5429400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" name="Google Shape;58;p13">
              <a:extLst>
                <a:ext uri="{FF2B5EF4-FFF2-40B4-BE49-F238E27FC236}">
                  <a16:creationId xmlns:a16="http://schemas.microsoft.com/office/drawing/2014/main" id="{332A4617-7A74-4E68-9373-2837684651E6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11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32A266F3-0D44-450A-8C9D-3B1F47C72CD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172275" y="5180601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164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1283" y="1851682"/>
            <a:ext cx="339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AIDT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초등 수학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384F5F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67447-D957-4EDD-99F6-B3195BBD9ADB}"/>
              </a:ext>
            </a:extLst>
          </p:cNvPr>
          <p:cNvSpPr txBox="1"/>
          <p:nvPr/>
        </p:nvSpPr>
        <p:spPr>
          <a:xfrm>
            <a:off x="1961844" y="2737776"/>
            <a:ext cx="4599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[5-2-3]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놀이를 더하다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384F5F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960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2E14373-E2E2-C40A-C666-2DB8B9374B22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D042313-EB3F-4A00-C286-18D3540F4412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566C309-8A4F-E0E1-B733-7D017497B720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8BACFD3-A9AC-1151-6F05-E9E184BFDB64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BA3C63A-90BE-DE78-C253-B0E769228088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BE1BB03-9DD2-8A96-29FF-BC9BD6EBF10F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E9D5298-FF9F-BB0F-612F-603717E45A6F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가위바위보로 놀이 순서를 정합니다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6863987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15B5B3-FA9A-162E-91FF-000D467F8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477" y="2784283"/>
            <a:ext cx="4573545" cy="255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10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331815D-7500-9B92-F897-F5032121CEEB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7A988A1-CE31-1AA7-02C3-85B6734E11E5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9071A19-DBDB-4B03-0F55-E57ED9D18342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709C966-1DE5-66A3-D9F4-BF122E4DE6B6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97DCCE6-8D90-D504-0733-2CF26A241B78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94CCD1D-2E3A-4161-AD06-6D4D4408A5CD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09379F1-9628-76F6-A2C3-6FCA3693874E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첫 번째 순서인 사람은 내용이 보이도록 놓은 카드와 같은 종류의 대칭인 카드를 내려놓으며 어떤 도형인지 외칩니다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만약 내려 놓을 카드가 없으면 뒤집어 쌓아 둔 카드에서 한 장을 가져옵니다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이때 도형을 잘못 외친 경우 다음 순서로 넘어갑니다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학생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D3E855C-F38C-4C9B-B313-09570532828D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08084B4E-D349-42F5-9C26-F354EB7FE7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2201306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01FA7B1-E6A7-477E-63D1-1C0C1EF62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815" y="2814360"/>
            <a:ext cx="4499795" cy="252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8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DE7967C-1953-AE1E-47FD-C938F06DC7E1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6772392-C91A-7857-1149-0C186A99F5F3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1050601-C008-AF73-4B83-81B81C4BDF62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FB0E7D0-9E6B-6B5D-4E88-9BA28EEBA3DF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B58273E-CF72-0395-A537-30E81B67FDA5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B284CF7-A690-FD24-80C2-1D09BFF5728E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B832B32-BB59-6C54-A569-00403B03EF36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자신의 순서일 때 특별 카드를 내려놓을 수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있고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이전 순서인 사람이 특별 카드를 내려놓았다면 아무 카드나 내려놓을 수 있습니다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학생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8D52A6D-DBB3-4DEC-B8A0-77B1F71B22B7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48D2BC1A-5860-4C22-A80D-5BE891C1A7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2201306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26E9151-8784-5768-F0B9-CE762688D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203" y="2831719"/>
            <a:ext cx="4454329" cy="25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576EE45-EC03-3EB5-AC8D-452DBAF1DE18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88974AC-1959-B830-76F7-3A3376172D93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D0BA932-BBA1-FFFC-2D30-77D1BBA3B067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598D7AC-EECA-51EA-3CD3-4D10A577304D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C139EE7-253A-C051-9B3F-B69B622536F3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6018B9B-6AEC-A05C-BFB6-D483E91DE3DD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5402ADB-F1E8-85F6-F011-F15D07F93561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순서에 따라 놀이를 계속하다가 가지고 있는 카드가 한 장이 남으면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‘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대칭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‘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을 외칩니다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다른 사람이 먼저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‘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대칭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’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을 외친 경우에는 뒤집어 쌓아 둔 카드에서 한 장을 가져옵니다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학생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982BCE4-C48E-4796-A909-2D54F7A786F3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092FA14B-FF24-4335-A2A5-F5280AE5FA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2201306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9737BEA-C6E4-F75F-84E2-91EE28590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610" y="2782911"/>
            <a:ext cx="4515754" cy="25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70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E778090-CAEA-ECF6-6D5C-560AA9F31837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AA8E66A-4985-F83D-AD39-B7238CC3955E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2047D05-269D-1AA0-C3F8-C0A849B7DA1E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3526447-B35F-CE2C-C1A7-728F7918EAB8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FCE828C-EC3E-3C60-D2CD-B8CB580452F2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858539C-0867-1382-C241-D3F9AF1534D9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AEC6246-58B6-26C7-0074-D735BAD0720A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5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뒤집어 쌓아 둔 카드가 없는 경우에는 내려놓은 카드 중 가장 위에 있는 카드를 뺀 나머지를 섞은 후 뒤집어 쌓아 두고 다시 놀이를 진행합니다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학생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74DE7B8-FEAB-4BD7-BA32-00343936403F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51496320-8653-42F0-9BFE-07C24D64E1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2201306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934B4CA9-5CDE-F32A-DB7E-6EF7309EF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088" y="2838602"/>
            <a:ext cx="4498187" cy="25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47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233156B-FA2F-23AF-744B-271C8587F52F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  <a:solidFill>
            <a:schemeClr val="bg1">
              <a:lumMod val="85000"/>
            </a:schemeClr>
          </a:solid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55DCEC-73EB-4A37-C131-A1CD08842C12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C9D071E-A92C-6F0A-3537-A03F5CFD6878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22390B2-7077-8995-661F-71E1544A27F2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FDDDB63-B679-F976-C055-F75CDDCD2E1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E911C07-6B08-B80B-9F37-2718E793C2AB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699B866-DA43-F0BA-F930-00141BA528CA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6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2~5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를 반복하다가 카드를 먼저 모두 내려놓은 사람이 이깁니다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학생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B46BCF0-CCEF-48DB-BCC1-B9DB8828C0C7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89D375D3-8DB7-4BEF-BCA2-0265F32CF8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2201306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6871022-715B-CFED-2AF1-D5FC7433B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218" y="2811029"/>
            <a:ext cx="4554130" cy="255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10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F0264-1150-6F55-11B8-139BB3968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4CB4A7A-7E4B-9128-33C5-FAEDCEF87D0B}"/>
              </a:ext>
            </a:extLst>
          </p:cNvPr>
          <p:cNvSpPr/>
          <p:nvPr/>
        </p:nvSpPr>
        <p:spPr>
          <a:xfrm>
            <a:off x="1095213" y="3312336"/>
            <a:ext cx="2080387" cy="2158383"/>
          </a:xfrm>
          <a:prstGeom prst="roundRect">
            <a:avLst>
              <a:gd name="adj" fmla="val 567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9F6164-5F3A-D007-8227-DBB20AA5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ko-KR" dirty="0">
              <a:solidFill>
                <a:srgbClr val="000000"/>
              </a:solidFill>
              <a:ea typeface="Pretendard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9967A-3D3E-E6BB-7347-445857731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CDC717-7D1B-82BD-4FB1-9212C7800C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5ACD01-5D0F-ED01-B911-B1ADEB65E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B7D33ED0-B245-ED9E-AC8B-424C757D05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284554"/>
              </p:ext>
            </p:extLst>
          </p:nvPr>
        </p:nvGraphicFramePr>
        <p:xfrm>
          <a:off x="9171494" y="1127288"/>
          <a:ext cx="2893981" cy="277320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62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171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카드 뽑기 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-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에 카드 노출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노출 카드 영역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-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카드 가져오기 버튼을 누르기 전까지는 노출 카드가 계속 쌓임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랜덤 카드 노출 영역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카드 중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5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장 랜덤 노출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슬라이드 버튼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,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페이지 내비게이션으로 카드 전환 가능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92724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카드 내려놓기 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랜덤 카드가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에 한 장 추가됨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56505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5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카드 가져오기 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에 노출된 카드가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으로 이동함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986011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6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제출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결과 화면이 전송됨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8961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7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대표 기기 변경하기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모둠 구성 시 결정된 대표 기기에 문제가 생겼을 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대표 기기를 변경할 수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플랫폼의 대표 기기 변경 팝업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547199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1700AA53-1F35-4F4E-9B18-F21D25C28E23}"/>
              </a:ext>
            </a:extLst>
          </p:cNvPr>
          <p:cNvGrpSpPr/>
          <p:nvPr/>
        </p:nvGrpSpPr>
        <p:grpSpPr>
          <a:xfrm>
            <a:off x="1342449" y="3450433"/>
            <a:ext cx="1577942" cy="1325898"/>
            <a:chOff x="759912" y="2890198"/>
            <a:chExt cx="1577942" cy="132589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DD86B6-104E-2203-3FDF-707B00D268A0}"/>
                </a:ext>
              </a:extLst>
            </p:cNvPr>
            <p:cNvSpPr/>
            <p:nvPr/>
          </p:nvSpPr>
          <p:spPr>
            <a:xfrm>
              <a:off x="959409" y="2890198"/>
              <a:ext cx="1202363" cy="132589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카드 영역</a:t>
              </a:r>
            </a:p>
          </p:txBody>
        </p:sp>
        <p:pic>
          <p:nvPicPr>
            <p:cNvPr id="97" name="그림 96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9E89BD98-6B8E-A647-6D1A-6A3249978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2239471" y="3453630"/>
              <a:ext cx="98383" cy="199034"/>
            </a:xfrm>
            <a:prstGeom prst="rect">
              <a:avLst/>
            </a:prstGeom>
          </p:spPr>
        </p:pic>
        <p:pic>
          <p:nvPicPr>
            <p:cNvPr id="103" name="그림 102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4F57D827-3FDB-A7F3-4C21-9DEF94AA7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912" y="3454735"/>
              <a:ext cx="121799" cy="196825"/>
            </a:xfrm>
            <a:prstGeom prst="rect">
              <a:avLst/>
            </a:prstGeom>
          </p:spPr>
        </p:pic>
      </p:grp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EC52B1BC-6F4D-43D3-B32A-DA23FC6A0C8E}"/>
              </a:ext>
            </a:extLst>
          </p:cNvPr>
          <p:cNvSpPr/>
          <p:nvPr/>
        </p:nvSpPr>
        <p:spPr>
          <a:xfrm>
            <a:off x="3392194" y="3312336"/>
            <a:ext cx="2080387" cy="2158383"/>
          </a:xfrm>
          <a:prstGeom prst="roundRect">
            <a:avLst>
              <a:gd name="adj" fmla="val 5671"/>
            </a:avLst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16B0EB9-C9BD-41A8-8347-87F2C67D54AD}"/>
              </a:ext>
            </a:extLst>
          </p:cNvPr>
          <p:cNvGrpSpPr/>
          <p:nvPr/>
        </p:nvGrpSpPr>
        <p:grpSpPr>
          <a:xfrm>
            <a:off x="3551253" y="3450433"/>
            <a:ext cx="1577942" cy="1325898"/>
            <a:chOff x="759912" y="2890198"/>
            <a:chExt cx="1577942" cy="132589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169379B-075E-43EF-BADB-CF14917F4F70}"/>
                </a:ext>
              </a:extLst>
            </p:cNvPr>
            <p:cNvSpPr/>
            <p:nvPr/>
          </p:nvSpPr>
          <p:spPr>
            <a:xfrm>
              <a:off x="959409" y="2890198"/>
              <a:ext cx="1202363" cy="132589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카드 영역</a:t>
              </a:r>
            </a:p>
          </p:txBody>
        </p:sp>
        <p:pic>
          <p:nvPicPr>
            <p:cNvPr id="88" name="그림 87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6666C183-6D58-464F-A660-E17A407E3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2239471" y="3453630"/>
              <a:ext cx="98383" cy="199034"/>
            </a:xfrm>
            <a:prstGeom prst="rect">
              <a:avLst/>
            </a:prstGeom>
          </p:spPr>
        </p:pic>
        <p:pic>
          <p:nvPicPr>
            <p:cNvPr id="89" name="그림 88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D767ACB0-6689-4E51-88A5-D1B35E517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912" y="3454735"/>
              <a:ext cx="121799" cy="196825"/>
            </a:xfrm>
            <a:prstGeom prst="rect">
              <a:avLst/>
            </a:prstGeom>
          </p:spPr>
        </p:pic>
      </p:grp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649BECF-EDEC-4B15-9EF5-08EA7E79C055}"/>
              </a:ext>
            </a:extLst>
          </p:cNvPr>
          <p:cNvSpPr/>
          <p:nvPr/>
        </p:nvSpPr>
        <p:spPr>
          <a:xfrm>
            <a:off x="5706073" y="3312336"/>
            <a:ext cx="2080387" cy="2158383"/>
          </a:xfrm>
          <a:prstGeom prst="roundRect">
            <a:avLst>
              <a:gd name="adj" fmla="val 5671"/>
            </a:avLst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5D44739-0917-4C1C-A131-134182C96295}"/>
              </a:ext>
            </a:extLst>
          </p:cNvPr>
          <p:cNvGrpSpPr/>
          <p:nvPr/>
        </p:nvGrpSpPr>
        <p:grpSpPr>
          <a:xfrm>
            <a:off x="5971848" y="3450433"/>
            <a:ext cx="1577942" cy="1325898"/>
            <a:chOff x="759912" y="2890198"/>
            <a:chExt cx="1577942" cy="1325898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F2AF651-D269-476A-A0BC-3EC6FD0B265E}"/>
                </a:ext>
              </a:extLst>
            </p:cNvPr>
            <p:cNvSpPr/>
            <p:nvPr/>
          </p:nvSpPr>
          <p:spPr>
            <a:xfrm>
              <a:off x="959409" y="2890198"/>
              <a:ext cx="1202363" cy="132589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카드 영역</a:t>
              </a:r>
            </a:p>
          </p:txBody>
        </p:sp>
        <p:pic>
          <p:nvPicPr>
            <p:cNvPr id="93" name="그림 92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E5300B05-2C65-4B66-A254-9E1F955E9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2239471" y="3453630"/>
              <a:ext cx="98383" cy="199034"/>
            </a:xfrm>
            <a:prstGeom prst="rect">
              <a:avLst/>
            </a:prstGeom>
          </p:spPr>
        </p:pic>
        <p:pic>
          <p:nvPicPr>
            <p:cNvPr id="94" name="그림 93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92725398-9C8C-4C77-848F-6E7F8331D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912" y="3454735"/>
              <a:ext cx="121799" cy="196825"/>
            </a:xfrm>
            <a:prstGeom prst="rect">
              <a:avLst/>
            </a:prstGeom>
          </p:spPr>
        </p:pic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A0375315-A220-45B2-9833-A9D2A04DA328}"/>
              </a:ext>
            </a:extLst>
          </p:cNvPr>
          <p:cNvGrpSpPr/>
          <p:nvPr/>
        </p:nvGrpSpPr>
        <p:grpSpPr>
          <a:xfrm>
            <a:off x="8202764" y="5559080"/>
            <a:ext cx="291946" cy="291946"/>
            <a:chOff x="1380932" y="5665612"/>
            <a:chExt cx="291946" cy="291946"/>
          </a:xfrm>
        </p:grpSpPr>
        <p:sp>
          <p:nvSpPr>
            <p:cNvPr id="122" name="Google Shape;534;p13">
              <a:extLst>
                <a:ext uri="{FF2B5EF4-FFF2-40B4-BE49-F238E27FC236}">
                  <a16:creationId xmlns:a16="http://schemas.microsoft.com/office/drawing/2014/main" id="{42CD1BF4-4109-46C9-ACCA-A3B766EB28D6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24" name="Google Shape;535;p13">
              <a:extLst>
                <a:ext uri="{FF2B5EF4-FFF2-40B4-BE49-F238E27FC236}">
                  <a16:creationId xmlns:a16="http://schemas.microsoft.com/office/drawing/2014/main" id="{634BFCDB-0B5E-4FAB-8CC0-914EBA33155C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CF6E3B93-2A44-4F29-A6DD-9C2CD167EEB7}"/>
              </a:ext>
            </a:extLst>
          </p:cNvPr>
          <p:cNvSpPr/>
          <p:nvPr/>
        </p:nvSpPr>
        <p:spPr>
          <a:xfrm>
            <a:off x="7407201" y="5499885"/>
            <a:ext cx="701749" cy="40861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DAC73DC-2053-4528-A801-D637C3DAF277}"/>
              </a:ext>
            </a:extLst>
          </p:cNvPr>
          <p:cNvGrpSpPr/>
          <p:nvPr/>
        </p:nvGrpSpPr>
        <p:grpSpPr>
          <a:xfrm>
            <a:off x="7474037" y="5558217"/>
            <a:ext cx="291946" cy="291946"/>
            <a:chOff x="2341852" y="5665611"/>
            <a:chExt cx="291946" cy="291946"/>
          </a:xfrm>
        </p:grpSpPr>
        <p:sp>
          <p:nvSpPr>
            <p:cNvPr id="112" name="Google Shape;539;p13">
              <a:extLst>
                <a:ext uri="{FF2B5EF4-FFF2-40B4-BE49-F238E27FC236}">
                  <a16:creationId xmlns:a16="http://schemas.microsoft.com/office/drawing/2014/main" id="{91670DAF-7F03-4FA2-AE9D-CC3E56640B3E}"/>
                </a:ext>
              </a:extLst>
            </p:cNvPr>
            <p:cNvSpPr/>
            <p:nvPr/>
          </p:nvSpPr>
          <p:spPr>
            <a:xfrm>
              <a:off x="2341852" y="5665611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pic>
          <p:nvPicPr>
            <p:cNvPr id="115" name="그래픽 114">
              <a:extLst>
                <a:ext uri="{FF2B5EF4-FFF2-40B4-BE49-F238E27FC236}">
                  <a16:creationId xmlns:a16="http://schemas.microsoft.com/office/drawing/2014/main" id="{C08344CD-F387-44D8-81F3-0A23FEE46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99425" y="5749465"/>
              <a:ext cx="176800" cy="124238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96B08F-268D-4ADD-BCCC-32D379FC3FDD}"/>
              </a:ext>
            </a:extLst>
          </p:cNvPr>
          <p:cNvSpPr/>
          <p:nvPr/>
        </p:nvSpPr>
        <p:spPr>
          <a:xfrm>
            <a:off x="2175205" y="5081218"/>
            <a:ext cx="922788" cy="3020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 가져오기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184789A0-BF06-42F0-B34D-E95EBAB8EEFE}"/>
              </a:ext>
            </a:extLst>
          </p:cNvPr>
          <p:cNvSpPr/>
          <p:nvPr/>
        </p:nvSpPr>
        <p:spPr>
          <a:xfrm>
            <a:off x="1185170" y="5081218"/>
            <a:ext cx="922788" cy="3020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 내려놓기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F314D08-10F3-445F-94C0-620303A31471}"/>
              </a:ext>
            </a:extLst>
          </p:cNvPr>
          <p:cNvGrpSpPr/>
          <p:nvPr/>
        </p:nvGrpSpPr>
        <p:grpSpPr>
          <a:xfrm>
            <a:off x="1941744" y="4863829"/>
            <a:ext cx="402766" cy="50334"/>
            <a:chOff x="746719" y="5025006"/>
            <a:chExt cx="402766" cy="50334"/>
          </a:xfrm>
          <a:solidFill>
            <a:schemeClr val="bg1">
              <a:lumMod val="75000"/>
            </a:schemeClr>
          </a:soli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7B2D6A5-C407-499C-A933-ABBCCCD45103}"/>
                </a:ext>
              </a:extLst>
            </p:cNvPr>
            <p:cNvSpPr/>
            <p:nvPr/>
          </p:nvSpPr>
          <p:spPr>
            <a:xfrm>
              <a:off x="746719" y="5025006"/>
              <a:ext cx="50334" cy="5033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8A1083C-4877-420F-AF11-CF1DCFE7E9EA}"/>
                </a:ext>
              </a:extLst>
            </p:cNvPr>
            <p:cNvSpPr/>
            <p:nvPr/>
          </p:nvSpPr>
          <p:spPr>
            <a:xfrm>
              <a:off x="834827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C6D8F122-BED9-47D8-94FB-D759B3C7085B}"/>
                </a:ext>
              </a:extLst>
            </p:cNvPr>
            <p:cNvSpPr/>
            <p:nvPr/>
          </p:nvSpPr>
          <p:spPr>
            <a:xfrm>
              <a:off x="922935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CB3F9BDF-92DE-49DE-BFED-169B5212A021}"/>
                </a:ext>
              </a:extLst>
            </p:cNvPr>
            <p:cNvSpPr/>
            <p:nvPr/>
          </p:nvSpPr>
          <p:spPr>
            <a:xfrm>
              <a:off x="1011043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D27C6A9A-6FBE-4745-B72C-BB855FD10181}"/>
                </a:ext>
              </a:extLst>
            </p:cNvPr>
            <p:cNvSpPr/>
            <p:nvPr/>
          </p:nvSpPr>
          <p:spPr>
            <a:xfrm>
              <a:off x="1099151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FB201BB9-C761-498C-9CC7-F163ADC59050}"/>
              </a:ext>
            </a:extLst>
          </p:cNvPr>
          <p:cNvSpPr/>
          <p:nvPr/>
        </p:nvSpPr>
        <p:spPr>
          <a:xfrm>
            <a:off x="4456628" y="5081218"/>
            <a:ext cx="922788" cy="3020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 가져오기</a:t>
            </a: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C4E0CC55-21D1-4E43-A690-2867B71B7F2F}"/>
              </a:ext>
            </a:extLst>
          </p:cNvPr>
          <p:cNvSpPr/>
          <p:nvPr/>
        </p:nvSpPr>
        <p:spPr>
          <a:xfrm>
            <a:off x="3466593" y="5081218"/>
            <a:ext cx="922788" cy="3020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 내려놓기</a:t>
            </a: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1BB249E-12C6-4751-B78F-E70A037DC8FA}"/>
              </a:ext>
            </a:extLst>
          </p:cNvPr>
          <p:cNvGrpSpPr/>
          <p:nvPr/>
        </p:nvGrpSpPr>
        <p:grpSpPr>
          <a:xfrm>
            <a:off x="4223167" y="4863829"/>
            <a:ext cx="402766" cy="50334"/>
            <a:chOff x="746719" y="5025006"/>
            <a:chExt cx="402766" cy="50334"/>
          </a:xfrm>
          <a:solidFill>
            <a:schemeClr val="bg1">
              <a:lumMod val="75000"/>
            </a:schemeClr>
          </a:solidFill>
        </p:grpSpPr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446E4B83-C660-454B-9916-10E165D9DC4A}"/>
                </a:ext>
              </a:extLst>
            </p:cNvPr>
            <p:cNvSpPr/>
            <p:nvPr/>
          </p:nvSpPr>
          <p:spPr>
            <a:xfrm>
              <a:off x="746719" y="5025006"/>
              <a:ext cx="50334" cy="5033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A432D183-ECE6-4236-8E21-EDDA4EB7BCC0}"/>
                </a:ext>
              </a:extLst>
            </p:cNvPr>
            <p:cNvSpPr/>
            <p:nvPr/>
          </p:nvSpPr>
          <p:spPr>
            <a:xfrm>
              <a:off x="834827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8C3E53A8-0397-443F-8E0B-F642C60B7CB2}"/>
                </a:ext>
              </a:extLst>
            </p:cNvPr>
            <p:cNvSpPr/>
            <p:nvPr/>
          </p:nvSpPr>
          <p:spPr>
            <a:xfrm>
              <a:off x="922935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85D26757-64A5-4D64-9388-C71522B55AA1}"/>
                </a:ext>
              </a:extLst>
            </p:cNvPr>
            <p:cNvSpPr/>
            <p:nvPr/>
          </p:nvSpPr>
          <p:spPr>
            <a:xfrm>
              <a:off x="1011043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9964B583-9399-4DEA-9A06-48DB5DC4B682}"/>
                </a:ext>
              </a:extLst>
            </p:cNvPr>
            <p:cNvSpPr/>
            <p:nvPr/>
          </p:nvSpPr>
          <p:spPr>
            <a:xfrm>
              <a:off x="1099151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DB2733A0-6C20-4F50-99FC-F722156B0465}"/>
              </a:ext>
            </a:extLst>
          </p:cNvPr>
          <p:cNvSpPr/>
          <p:nvPr/>
        </p:nvSpPr>
        <p:spPr>
          <a:xfrm>
            <a:off x="6777400" y="5081218"/>
            <a:ext cx="922788" cy="3020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 가져오기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649E1789-817E-4829-BF19-234693A47FB3}"/>
              </a:ext>
            </a:extLst>
          </p:cNvPr>
          <p:cNvSpPr/>
          <p:nvPr/>
        </p:nvSpPr>
        <p:spPr>
          <a:xfrm>
            <a:off x="5787365" y="5081218"/>
            <a:ext cx="922788" cy="3020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 내려놓기</a:t>
            </a: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551C4B0F-49FE-4DFC-8A3B-62CF3F07F49D}"/>
              </a:ext>
            </a:extLst>
          </p:cNvPr>
          <p:cNvGrpSpPr/>
          <p:nvPr/>
        </p:nvGrpSpPr>
        <p:grpSpPr>
          <a:xfrm>
            <a:off x="6543939" y="4863829"/>
            <a:ext cx="402766" cy="50334"/>
            <a:chOff x="746719" y="5025006"/>
            <a:chExt cx="402766" cy="50334"/>
          </a:xfrm>
          <a:solidFill>
            <a:schemeClr val="bg1">
              <a:lumMod val="75000"/>
            </a:schemeClr>
          </a:solidFill>
        </p:grpSpPr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C8DFECCA-3580-41AD-AC4B-75481248757E}"/>
                </a:ext>
              </a:extLst>
            </p:cNvPr>
            <p:cNvSpPr/>
            <p:nvPr/>
          </p:nvSpPr>
          <p:spPr>
            <a:xfrm>
              <a:off x="746719" y="5025006"/>
              <a:ext cx="50334" cy="5033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EE3F8830-986D-4510-BB7F-E51AD6D2ECB9}"/>
                </a:ext>
              </a:extLst>
            </p:cNvPr>
            <p:cNvSpPr/>
            <p:nvPr/>
          </p:nvSpPr>
          <p:spPr>
            <a:xfrm>
              <a:off x="834827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C94BDED6-5BA4-4DF5-8102-3C2F3C4E3D41}"/>
                </a:ext>
              </a:extLst>
            </p:cNvPr>
            <p:cNvSpPr/>
            <p:nvPr/>
          </p:nvSpPr>
          <p:spPr>
            <a:xfrm>
              <a:off x="922935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B459B87D-8D7E-4310-B216-994210F03991}"/>
                </a:ext>
              </a:extLst>
            </p:cNvPr>
            <p:cNvSpPr/>
            <p:nvPr/>
          </p:nvSpPr>
          <p:spPr>
            <a:xfrm>
              <a:off x="1011043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1CFAFB05-3293-42A1-9962-1AAC0D36CFF9}"/>
                </a:ext>
              </a:extLst>
            </p:cNvPr>
            <p:cNvSpPr/>
            <p:nvPr/>
          </p:nvSpPr>
          <p:spPr>
            <a:xfrm>
              <a:off x="1099151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0F6A187C-E07D-4FDB-8794-9CB21DCE8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723" y="1922909"/>
            <a:ext cx="956989" cy="12223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145DE1-67A1-42E9-8437-C9E325920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3345" y="2038109"/>
            <a:ext cx="804615" cy="1001299"/>
          </a:xfrm>
          <a:prstGeom prst="rect">
            <a:avLst/>
          </a:prstGeom>
        </p:spPr>
      </p:pic>
      <p:sp>
        <p:nvSpPr>
          <p:cNvPr id="7" name="타원형 설명선 481">
            <a:extLst>
              <a:ext uri="{FF2B5EF4-FFF2-40B4-BE49-F238E27FC236}">
                <a16:creationId xmlns:a16="http://schemas.microsoft.com/office/drawing/2014/main" id="{FD71E895-3DDF-4AF0-4983-DC7A955E8FA2}"/>
              </a:ext>
            </a:extLst>
          </p:cNvPr>
          <p:cNvSpPr/>
          <p:nvPr/>
        </p:nvSpPr>
        <p:spPr>
          <a:xfrm>
            <a:off x="3214723" y="1837634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ECF6DD-8DD5-857F-3DFF-D54F211C8C10}"/>
              </a:ext>
            </a:extLst>
          </p:cNvPr>
          <p:cNvSpPr/>
          <p:nvPr/>
        </p:nvSpPr>
        <p:spPr>
          <a:xfrm>
            <a:off x="3466593" y="2143386"/>
            <a:ext cx="636632" cy="776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카드뽑기</a:t>
            </a:r>
            <a:endParaRPr lang="ko-KR" altLang="en-US" sz="1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타원형 설명선 481">
            <a:extLst>
              <a:ext uri="{FF2B5EF4-FFF2-40B4-BE49-F238E27FC236}">
                <a16:creationId xmlns:a16="http://schemas.microsoft.com/office/drawing/2014/main" id="{E52ABE21-3071-A18A-4350-A5192472B378}"/>
              </a:ext>
            </a:extLst>
          </p:cNvPr>
          <p:cNvSpPr/>
          <p:nvPr/>
        </p:nvSpPr>
        <p:spPr>
          <a:xfrm>
            <a:off x="4321825" y="1837634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12" name="타원형 설명선 481">
            <a:extLst>
              <a:ext uri="{FF2B5EF4-FFF2-40B4-BE49-F238E27FC236}">
                <a16:creationId xmlns:a16="http://schemas.microsoft.com/office/drawing/2014/main" id="{4ED8F442-76E0-AA80-D110-E6B379BBC8F6}"/>
              </a:ext>
            </a:extLst>
          </p:cNvPr>
          <p:cNvSpPr/>
          <p:nvPr/>
        </p:nvSpPr>
        <p:spPr>
          <a:xfrm>
            <a:off x="1433946" y="3312336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13" name="타원형 설명선 481">
            <a:extLst>
              <a:ext uri="{FF2B5EF4-FFF2-40B4-BE49-F238E27FC236}">
                <a16:creationId xmlns:a16="http://schemas.microsoft.com/office/drawing/2014/main" id="{B79D0E78-F6B0-1B57-648D-ADE96340917E}"/>
              </a:ext>
            </a:extLst>
          </p:cNvPr>
          <p:cNvSpPr/>
          <p:nvPr/>
        </p:nvSpPr>
        <p:spPr>
          <a:xfrm>
            <a:off x="1092005" y="4914163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15" name="타원형 설명선 481">
            <a:extLst>
              <a:ext uri="{FF2B5EF4-FFF2-40B4-BE49-F238E27FC236}">
                <a16:creationId xmlns:a16="http://schemas.microsoft.com/office/drawing/2014/main" id="{1609A8EB-D6E7-8779-A642-59C7755ACFA8}"/>
              </a:ext>
            </a:extLst>
          </p:cNvPr>
          <p:cNvSpPr/>
          <p:nvPr/>
        </p:nvSpPr>
        <p:spPr>
          <a:xfrm>
            <a:off x="2095361" y="4914163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3EFE0DA-7EEB-F2AE-A9CA-83943A6B9DE8}"/>
              </a:ext>
            </a:extLst>
          </p:cNvPr>
          <p:cNvGrpSpPr/>
          <p:nvPr/>
        </p:nvGrpSpPr>
        <p:grpSpPr>
          <a:xfrm>
            <a:off x="8493887" y="5559080"/>
            <a:ext cx="405880" cy="291946"/>
            <a:chOff x="8493887" y="5559080"/>
            <a:chExt cx="405880" cy="291946"/>
          </a:xfrm>
        </p:grpSpPr>
        <p:sp>
          <p:nvSpPr>
            <p:cNvPr id="20" name="Google Shape;536;p13">
              <a:extLst>
                <a:ext uri="{FF2B5EF4-FFF2-40B4-BE49-F238E27FC236}">
                  <a16:creationId xmlns:a16="http://schemas.microsoft.com/office/drawing/2014/main" id="{E46B2E2C-581B-2431-C945-AD073E1565A3}"/>
                </a:ext>
              </a:extLst>
            </p:cNvPr>
            <p:cNvSpPr/>
            <p:nvPr/>
          </p:nvSpPr>
          <p:spPr>
            <a:xfrm>
              <a:off x="8552283" y="5559080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F6AA17-E628-B6F3-8D54-AD2134528EF1}"/>
                </a:ext>
              </a:extLst>
            </p:cNvPr>
            <p:cNvSpPr txBox="1"/>
            <p:nvPr/>
          </p:nvSpPr>
          <p:spPr>
            <a:xfrm>
              <a:off x="8493887" y="5583338"/>
              <a:ext cx="4058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제출</a:t>
              </a:r>
            </a:p>
          </p:txBody>
        </p:sp>
      </p:grpSp>
      <p:sp>
        <p:nvSpPr>
          <p:cNvPr id="22" name="타원형 설명선 481">
            <a:extLst>
              <a:ext uri="{FF2B5EF4-FFF2-40B4-BE49-F238E27FC236}">
                <a16:creationId xmlns:a16="http://schemas.microsoft.com/office/drawing/2014/main" id="{47720990-4759-6AFA-C8B5-9C6CADC53937}"/>
              </a:ext>
            </a:extLst>
          </p:cNvPr>
          <p:cNvSpPr/>
          <p:nvPr/>
        </p:nvSpPr>
        <p:spPr>
          <a:xfrm>
            <a:off x="8477616" y="538322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65" name="텍스트 개체 틀 7">
            <a:extLst>
              <a:ext uri="{FF2B5EF4-FFF2-40B4-BE49-F238E27FC236}">
                <a16:creationId xmlns:a16="http://schemas.microsoft.com/office/drawing/2014/main" id="{34CB99F1-129A-4EBE-8605-B71FD153CD23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교사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6D640C09-519B-4271-9112-A2147D9AEB33}"/>
              </a:ext>
            </a:extLst>
          </p:cNvPr>
          <p:cNvSpPr/>
          <p:nvPr/>
        </p:nvSpPr>
        <p:spPr>
          <a:xfrm>
            <a:off x="6858597" y="2137146"/>
            <a:ext cx="1648227" cy="305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대표 기기 변경하기</a:t>
            </a:r>
          </a:p>
        </p:txBody>
      </p:sp>
      <p:sp>
        <p:nvSpPr>
          <p:cNvPr id="69" name="타원형 설명선 481">
            <a:extLst>
              <a:ext uri="{FF2B5EF4-FFF2-40B4-BE49-F238E27FC236}">
                <a16:creationId xmlns:a16="http://schemas.microsoft.com/office/drawing/2014/main" id="{B3827104-03C8-456C-96FC-06F28B803258}"/>
              </a:ext>
            </a:extLst>
          </p:cNvPr>
          <p:cNvSpPr/>
          <p:nvPr/>
        </p:nvSpPr>
        <p:spPr>
          <a:xfrm>
            <a:off x="6721811" y="2029146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313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F0264-1150-6F55-11B8-139BB3968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4CB4A7A-7E4B-9128-33C5-FAEDCEF87D0B}"/>
              </a:ext>
            </a:extLst>
          </p:cNvPr>
          <p:cNvSpPr/>
          <p:nvPr/>
        </p:nvSpPr>
        <p:spPr>
          <a:xfrm>
            <a:off x="1095213" y="3312336"/>
            <a:ext cx="2080387" cy="2158383"/>
          </a:xfrm>
          <a:prstGeom prst="roundRect">
            <a:avLst>
              <a:gd name="adj" fmla="val 567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9F6164-5F3A-D007-8227-DBB20AA5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ko-KR" dirty="0">
              <a:solidFill>
                <a:srgbClr val="000000"/>
              </a:solidFill>
              <a:ea typeface="Pretendard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9967A-3D3E-E6BB-7347-445857731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CDC717-7D1B-82BD-4FB1-9212C7800C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5ACD01-5D0F-ED01-B911-B1ADEB65E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B7D33ED0-B245-ED9E-AC8B-424C757D05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3957733"/>
              </p:ext>
            </p:extLst>
          </p:nvPr>
        </p:nvGraphicFramePr>
        <p:xfrm>
          <a:off x="9171494" y="1127288"/>
          <a:ext cx="2893981" cy="232268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62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171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카드 뽑기 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-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에 카드 노출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노출 카드 영역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-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카드 가져오기 버튼을 누르기 전까지는 노출 카드가 계속 쌓임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랜덤 카드 노출 영역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카드 중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5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장 랜덤 노출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슬라이드 버튼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,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페이지 내비게이션으로 카드 전환 가능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92724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카드 내려놓기 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랜덤 카드가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에 한 장 추가됨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56505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5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카드 가져오기 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에 노출된 카드가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으로 이동함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986011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6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제출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결과 화면이 선생님과 모둠 친구들 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포트폴리오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모둠 친구들의 포트폴리오에 저장됨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8961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1700AA53-1F35-4F4E-9B18-F21D25C28E23}"/>
              </a:ext>
            </a:extLst>
          </p:cNvPr>
          <p:cNvGrpSpPr/>
          <p:nvPr/>
        </p:nvGrpSpPr>
        <p:grpSpPr>
          <a:xfrm>
            <a:off x="1342449" y="3450433"/>
            <a:ext cx="1577942" cy="1325898"/>
            <a:chOff x="759912" y="2890198"/>
            <a:chExt cx="1577942" cy="132589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DD86B6-104E-2203-3FDF-707B00D268A0}"/>
                </a:ext>
              </a:extLst>
            </p:cNvPr>
            <p:cNvSpPr/>
            <p:nvPr/>
          </p:nvSpPr>
          <p:spPr>
            <a:xfrm>
              <a:off x="959409" y="2890198"/>
              <a:ext cx="1202363" cy="132589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카드 영역</a:t>
              </a:r>
            </a:p>
          </p:txBody>
        </p:sp>
        <p:pic>
          <p:nvPicPr>
            <p:cNvPr id="97" name="그림 96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9E89BD98-6B8E-A647-6D1A-6A3249978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2239471" y="3453630"/>
              <a:ext cx="98383" cy="199034"/>
            </a:xfrm>
            <a:prstGeom prst="rect">
              <a:avLst/>
            </a:prstGeom>
          </p:spPr>
        </p:pic>
        <p:pic>
          <p:nvPicPr>
            <p:cNvPr id="103" name="그림 102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4F57D827-3FDB-A7F3-4C21-9DEF94AA7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912" y="3454735"/>
              <a:ext cx="121799" cy="196825"/>
            </a:xfrm>
            <a:prstGeom prst="rect">
              <a:avLst/>
            </a:prstGeom>
          </p:spPr>
        </p:pic>
      </p:grp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EC52B1BC-6F4D-43D3-B32A-DA23FC6A0C8E}"/>
              </a:ext>
            </a:extLst>
          </p:cNvPr>
          <p:cNvSpPr/>
          <p:nvPr/>
        </p:nvSpPr>
        <p:spPr>
          <a:xfrm>
            <a:off x="3392194" y="3312336"/>
            <a:ext cx="2080387" cy="2158383"/>
          </a:xfrm>
          <a:prstGeom prst="roundRect">
            <a:avLst>
              <a:gd name="adj" fmla="val 5671"/>
            </a:avLst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16B0EB9-C9BD-41A8-8347-87F2C67D54AD}"/>
              </a:ext>
            </a:extLst>
          </p:cNvPr>
          <p:cNvGrpSpPr/>
          <p:nvPr/>
        </p:nvGrpSpPr>
        <p:grpSpPr>
          <a:xfrm>
            <a:off x="3551253" y="3450433"/>
            <a:ext cx="1577942" cy="1325898"/>
            <a:chOff x="759912" y="2890198"/>
            <a:chExt cx="1577942" cy="132589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169379B-075E-43EF-BADB-CF14917F4F70}"/>
                </a:ext>
              </a:extLst>
            </p:cNvPr>
            <p:cNvSpPr/>
            <p:nvPr/>
          </p:nvSpPr>
          <p:spPr>
            <a:xfrm>
              <a:off x="959409" y="2890198"/>
              <a:ext cx="1202363" cy="132589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카드 영역</a:t>
              </a:r>
            </a:p>
          </p:txBody>
        </p:sp>
        <p:pic>
          <p:nvPicPr>
            <p:cNvPr id="88" name="그림 87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6666C183-6D58-464F-A660-E17A407E3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2239471" y="3453630"/>
              <a:ext cx="98383" cy="199034"/>
            </a:xfrm>
            <a:prstGeom prst="rect">
              <a:avLst/>
            </a:prstGeom>
          </p:spPr>
        </p:pic>
        <p:pic>
          <p:nvPicPr>
            <p:cNvPr id="89" name="그림 88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D767ACB0-6689-4E51-88A5-D1B35E517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912" y="3454735"/>
              <a:ext cx="121799" cy="196825"/>
            </a:xfrm>
            <a:prstGeom prst="rect">
              <a:avLst/>
            </a:prstGeom>
          </p:spPr>
        </p:pic>
      </p:grp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649BECF-EDEC-4B15-9EF5-08EA7E79C055}"/>
              </a:ext>
            </a:extLst>
          </p:cNvPr>
          <p:cNvSpPr/>
          <p:nvPr/>
        </p:nvSpPr>
        <p:spPr>
          <a:xfrm>
            <a:off x="5706073" y="3312336"/>
            <a:ext cx="2080387" cy="2158383"/>
          </a:xfrm>
          <a:prstGeom prst="roundRect">
            <a:avLst>
              <a:gd name="adj" fmla="val 5671"/>
            </a:avLst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5D44739-0917-4C1C-A131-134182C96295}"/>
              </a:ext>
            </a:extLst>
          </p:cNvPr>
          <p:cNvGrpSpPr/>
          <p:nvPr/>
        </p:nvGrpSpPr>
        <p:grpSpPr>
          <a:xfrm>
            <a:off x="5971848" y="3450433"/>
            <a:ext cx="1577942" cy="1325898"/>
            <a:chOff x="759912" y="2890198"/>
            <a:chExt cx="1577942" cy="1325898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F2AF651-D269-476A-A0BC-3EC6FD0B265E}"/>
                </a:ext>
              </a:extLst>
            </p:cNvPr>
            <p:cNvSpPr/>
            <p:nvPr/>
          </p:nvSpPr>
          <p:spPr>
            <a:xfrm>
              <a:off x="959409" y="2890198"/>
              <a:ext cx="1202363" cy="132589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카드 영역</a:t>
              </a:r>
            </a:p>
          </p:txBody>
        </p:sp>
        <p:pic>
          <p:nvPicPr>
            <p:cNvPr id="93" name="그림 92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E5300B05-2C65-4B66-A254-9E1F955E9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2239471" y="3453630"/>
              <a:ext cx="98383" cy="199034"/>
            </a:xfrm>
            <a:prstGeom prst="rect">
              <a:avLst/>
            </a:prstGeom>
          </p:spPr>
        </p:pic>
        <p:pic>
          <p:nvPicPr>
            <p:cNvPr id="94" name="그림 93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92725398-9C8C-4C77-848F-6E7F8331D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912" y="3454735"/>
              <a:ext cx="121799" cy="196825"/>
            </a:xfrm>
            <a:prstGeom prst="rect">
              <a:avLst/>
            </a:prstGeom>
          </p:spPr>
        </p:pic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A0375315-A220-45B2-9833-A9D2A04DA328}"/>
              </a:ext>
            </a:extLst>
          </p:cNvPr>
          <p:cNvGrpSpPr/>
          <p:nvPr/>
        </p:nvGrpSpPr>
        <p:grpSpPr>
          <a:xfrm>
            <a:off x="8202764" y="5559080"/>
            <a:ext cx="291946" cy="291946"/>
            <a:chOff x="1380932" y="5665612"/>
            <a:chExt cx="291946" cy="291946"/>
          </a:xfrm>
        </p:grpSpPr>
        <p:sp>
          <p:nvSpPr>
            <p:cNvPr id="122" name="Google Shape;534;p13">
              <a:extLst>
                <a:ext uri="{FF2B5EF4-FFF2-40B4-BE49-F238E27FC236}">
                  <a16:creationId xmlns:a16="http://schemas.microsoft.com/office/drawing/2014/main" id="{42CD1BF4-4109-46C9-ACCA-A3B766EB28D6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24" name="Google Shape;535;p13">
              <a:extLst>
                <a:ext uri="{FF2B5EF4-FFF2-40B4-BE49-F238E27FC236}">
                  <a16:creationId xmlns:a16="http://schemas.microsoft.com/office/drawing/2014/main" id="{634BFCDB-0B5E-4FAB-8CC0-914EBA33155C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CF6E3B93-2A44-4F29-A6DD-9C2CD167EEB7}"/>
              </a:ext>
            </a:extLst>
          </p:cNvPr>
          <p:cNvSpPr/>
          <p:nvPr/>
        </p:nvSpPr>
        <p:spPr>
          <a:xfrm>
            <a:off x="7407201" y="5499885"/>
            <a:ext cx="701749" cy="40861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DAC73DC-2053-4528-A801-D637C3DAF277}"/>
              </a:ext>
            </a:extLst>
          </p:cNvPr>
          <p:cNvGrpSpPr/>
          <p:nvPr/>
        </p:nvGrpSpPr>
        <p:grpSpPr>
          <a:xfrm>
            <a:off x="7474037" y="5558217"/>
            <a:ext cx="291946" cy="291946"/>
            <a:chOff x="2341852" y="5665611"/>
            <a:chExt cx="291946" cy="291946"/>
          </a:xfrm>
        </p:grpSpPr>
        <p:sp>
          <p:nvSpPr>
            <p:cNvPr id="112" name="Google Shape;539;p13">
              <a:extLst>
                <a:ext uri="{FF2B5EF4-FFF2-40B4-BE49-F238E27FC236}">
                  <a16:creationId xmlns:a16="http://schemas.microsoft.com/office/drawing/2014/main" id="{91670DAF-7F03-4FA2-AE9D-CC3E56640B3E}"/>
                </a:ext>
              </a:extLst>
            </p:cNvPr>
            <p:cNvSpPr/>
            <p:nvPr/>
          </p:nvSpPr>
          <p:spPr>
            <a:xfrm>
              <a:off x="2341852" y="5665611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pic>
          <p:nvPicPr>
            <p:cNvPr id="115" name="그래픽 114">
              <a:extLst>
                <a:ext uri="{FF2B5EF4-FFF2-40B4-BE49-F238E27FC236}">
                  <a16:creationId xmlns:a16="http://schemas.microsoft.com/office/drawing/2014/main" id="{C08344CD-F387-44D8-81F3-0A23FEE46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99425" y="5749465"/>
              <a:ext cx="176800" cy="124238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96B08F-268D-4ADD-BCCC-32D379FC3FDD}"/>
              </a:ext>
            </a:extLst>
          </p:cNvPr>
          <p:cNvSpPr/>
          <p:nvPr/>
        </p:nvSpPr>
        <p:spPr>
          <a:xfrm>
            <a:off x="2175205" y="5081218"/>
            <a:ext cx="922788" cy="3020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 가져오기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184789A0-BF06-42F0-B34D-E95EBAB8EEFE}"/>
              </a:ext>
            </a:extLst>
          </p:cNvPr>
          <p:cNvSpPr/>
          <p:nvPr/>
        </p:nvSpPr>
        <p:spPr>
          <a:xfrm>
            <a:off x="1185170" y="5081218"/>
            <a:ext cx="922788" cy="3020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 내려놓기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F314D08-10F3-445F-94C0-620303A31471}"/>
              </a:ext>
            </a:extLst>
          </p:cNvPr>
          <p:cNvGrpSpPr/>
          <p:nvPr/>
        </p:nvGrpSpPr>
        <p:grpSpPr>
          <a:xfrm>
            <a:off x="1941744" y="4863829"/>
            <a:ext cx="402766" cy="50334"/>
            <a:chOff x="746719" y="5025006"/>
            <a:chExt cx="402766" cy="50334"/>
          </a:xfrm>
          <a:solidFill>
            <a:schemeClr val="bg1">
              <a:lumMod val="75000"/>
            </a:schemeClr>
          </a:soli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7B2D6A5-C407-499C-A933-ABBCCCD45103}"/>
                </a:ext>
              </a:extLst>
            </p:cNvPr>
            <p:cNvSpPr/>
            <p:nvPr/>
          </p:nvSpPr>
          <p:spPr>
            <a:xfrm>
              <a:off x="746719" y="5025006"/>
              <a:ext cx="50334" cy="5033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8A1083C-4877-420F-AF11-CF1DCFE7E9EA}"/>
                </a:ext>
              </a:extLst>
            </p:cNvPr>
            <p:cNvSpPr/>
            <p:nvPr/>
          </p:nvSpPr>
          <p:spPr>
            <a:xfrm>
              <a:off x="834827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C6D8F122-BED9-47D8-94FB-D759B3C7085B}"/>
                </a:ext>
              </a:extLst>
            </p:cNvPr>
            <p:cNvSpPr/>
            <p:nvPr/>
          </p:nvSpPr>
          <p:spPr>
            <a:xfrm>
              <a:off x="922935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CB3F9BDF-92DE-49DE-BFED-169B5212A021}"/>
                </a:ext>
              </a:extLst>
            </p:cNvPr>
            <p:cNvSpPr/>
            <p:nvPr/>
          </p:nvSpPr>
          <p:spPr>
            <a:xfrm>
              <a:off x="1011043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D27C6A9A-6FBE-4745-B72C-BB855FD10181}"/>
                </a:ext>
              </a:extLst>
            </p:cNvPr>
            <p:cNvSpPr/>
            <p:nvPr/>
          </p:nvSpPr>
          <p:spPr>
            <a:xfrm>
              <a:off x="1099151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FB201BB9-C761-498C-9CC7-F163ADC59050}"/>
              </a:ext>
            </a:extLst>
          </p:cNvPr>
          <p:cNvSpPr/>
          <p:nvPr/>
        </p:nvSpPr>
        <p:spPr>
          <a:xfrm>
            <a:off x="4456628" y="5081218"/>
            <a:ext cx="922788" cy="3020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 가져오기</a:t>
            </a: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C4E0CC55-21D1-4E43-A690-2867B71B7F2F}"/>
              </a:ext>
            </a:extLst>
          </p:cNvPr>
          <p:cNvSpPr/>
          <p:nvPr/>
        </p:nvSpPr>
        <p:spPr>
          <a:xfrm>
            <a:off x="3466593" y="5081218"/>
            <a:ext cx="922788" cy="3020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 내려놓기</a:t>
            </a: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1BB249E-12C6-4751-B78F-E70A037DC8FA}"/>
              </a:ext>
            </a:extLst>
          </p:cNvPr>
          <p:cNvGrpSpPr/>
          <p:nvPr/>
        </p:nvGrpSpPr>
        <p:grpSpPr>
          <a:xfrm>
            <a:off x="4223167" y="4863829"/>
            <a:ext cx="402766" cy="50334"/>
            <a:chOff x="746719" y="5025006"/>
            <a:chExt cx="402766" cy="50334"/>
          </a:xfrm>
          <a:solidFill>
            <a:schemeClr val="bg1">
              <a:lumMod val="75000"/>
            </a:schemeClr>
          </a:solidFill>
        </p:grpSpPr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446E4B83-C660-454B-9916-10E165D9DC4A}"/>
                </a:ext>
              </a:extLst>
            </p:cNvPr>
            <p:cNvSpPr/>
            <p:nvPr/>
          </p:nvSpPr>
          <p:spPr>
            <a:xfrm>
              <a:off x="746719" y="5025006"/>
              <a:ext cx="50334" cy="5033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A432D183-ECE6-4236-8E21-EDDA4EB7BCC0}"/>
                </a:ext>
              </a:extLst>
            </p:cNvPr>
            <p:cNvSpPr/>
            <p:nvPr/>
          </p:nvSpPr>
          <p:spPr>
            <a:xfrm>
              <a:off x="834827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8C3E53A8-0397-443F-8E0B-F642C60B7CB2}"/>
                </a:ext>
              </a:extLst>
            </p:cNvPr>
            <p:cNvSpPr/>
            <p:nvPr/>
          </p:nvSpPr>
          <p:spPr>
            <a:xfrm>
              <a:off x="922935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85D26757-64A5-4D64-9388-C71522B55AA1}"/>
                </a:ext>
              </a:extLst>
            </p:cNvPr>
            <p:cNvSpPr/>
            <p:nvPr/>
          </p:nvSpPr>
          <p:spPr>
            <a:xfrm>
              <a:off x="1011043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9964B583-9399-4DEA-9A06-48DB5DC4B682}"/>
                </a:ext>
              </a:extLst>
            </p:cNvPr>
            <p:cNvSpPr/>
            <p:nvPr/>
          </p:nvSpPr>
          <p:spPr>
            <a:xfrm>
              <a:off x="1099151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DB2733A0-6C20-4F50-99FC-F722156B0465}"/>
              </a:ext>
            </a:extLst>
          </p:cNvPr>
          <p:cNvSpPr/>
          <p:nvPr/>
        </p:nvSpPr>
        <p:spPr>
          <a:xfrm>
            <a:off x="6777400" y="5081218"/>
            <a:ext cx="922788" cy="3020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 가져오기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649E1789-817E-4829-BF19-234693A47FB3}"/>
              </a:ext>
            </a:extLst>
          </p:cNvPr>
          <p:cNvSpPr/>
          <p:nvPr/>
        </p:nvSpPr>
        <p:spPr>
          <a:xfrm>
            <a:off x="5787365" y="5081218"/>
            <a:ext cx="922788" cy="3020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 내려놓기</a:t>
            </a: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551C4B0F-49FE-4DFC-8A3B-62CF3F07F49D}"/>
              </a:ext>
            </a:extLst>
          </p:cNvPr>
          <p:cNvGrpSpPr/>
          <p:nvPr/>
        </p:nvGrpSpPr>
        <p:grpSpPr>
          <a:xfrm>
            <a:off x="6543939" y="4863829"/>
            <a:ext cx="402766" cy="50334"/>
            <a:chOff x="746719" y="5025006"/>
            <a:chExt cx="402766" cy="50334"/>
          </a:xfrm>
          <a:solidFill>
            <a:schemeClr val="bg1">
              <a:lumMod val="75000"/>
            </a:schemeClr>
          </a:solidFill>
        </p:grpSpPr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C8DFECCA-3580-41AD-AC4B-75481248757E}"/>
                </a:ext>
              </a:extLst>
            </p:cNvPr>
            <p:cNvSpPr/>
            <p:nvPr/>
          </p:nvSpPr>
          <p:spPr>
            <a:xfrm>
              <a:off x="746719" y="5025006"/>
              <a:ext cx="50334" cy="5033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EE3F8830-986D-4510-BB7F-E51AD6D2ECB9}"/>
                </a:ext>
              </a:extLst>
            </p:cNvPr>
            <p:cNvSpPr/>
            <p:nvPr/>
          </p:nvSpPr>
          <p:spPr>
            <a:xfrm>
              <a:off x="834827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C94BDED6-5BA4-4DF5-8102-3C2F3C4E3D41}"/>
                </a:ext>
              </a:extLst>
            </p:cNvPr>
            <p:cNvSpPr/>
            <p:nvPr/>
          </p:nvSpPr>
          <p:spPr>
            <a:xfrm>
              <a:off x="922935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B459B87D-8D7E-4310-B216-994210F03991}"/>
                </a:ext>
              </a:extLst>
            </p:cNvPr>
            <p:cNvSpPr/>
            <p:nvPr/>
          </p:nvSpPr>
          <p:spPr>
            <a:xfrm>
              <a:off x="1011043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1CFAFB05-3293-42A1-9962-1AAC0D36CFF9}"/>
                </a:ext>
              </a:extLst>
            </p:cNvPr>
            <p:cNvSpPr/>
            <p:nvPr/>
          </p:nvSpPr>
          <p:spPr>
            <a:xfrm>
              <a:off x="1099151" y="5025006"/>
              <a:ext cx="50334" cy="5033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0F6A187C-E07D-4FDB-8794-9CB21DCE8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723" y="1922909"/>
            <a:ext cx="956989" cy="12223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145DE1-67A1-42E9-8437-C9E325920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3345" y="2038109"/>
            <a:ext cx="804615" cy="1001299"/>
          </a:xfrm>
          <a:prstGeom prst="rect">
            <a:avLst/>
          </a:prstGeom>
        </p:spPr>
      </p:pic>
      <p:sp>
        <p:nvSpPr>
          <p:cNvPr id="7" name="타원형 설명선 481">
            <a:extLst>
              <a:ext uri="{FF2B5EF4-FFF2-40B4-BE49-F238E27FC236}">
                <a16:creationId xmlns:a16="http://schemas.microsoft.com/office/drawing/2014/main" id="{FD71E895-3DDF-4AF0-4983-DC7A955E8FA2}"/>
              </a:ext>
            </a:extLst>
          </p:cNvPr>
          <p:cNvSpPr/>
          <p:nvPr/>
        </p:nvSpPr>
        <p:spPr>
          <a:xfrm>
            <a:off x="3214723" y="1837634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ECF6DD-8DD5-857F-3DFF-D54F211C8C10}"/>
              </a:ext>
            </a:extLst>
          </p:cNvPr>
          <p:cNvSpPr/>
          <p:nvPr/>
        </p:nvSpPr>
        <p:spPr>
          <a:xfrm>
            <a:off x="3466593" y="2143386"/>
            <a:ext cx="636632" cy="776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카드뽑기</a:t>
            </a:r>
            <a:endParaRPr lang="ko-KR" altLang="en-US" sz="1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타원형 설명선 481">
            <a:extLst>
              <a:ext uri="{FF2B5EF4-FFF2-40B4-BE49-F238E27FC236}">
                <a16:creationId xmlns:a16="http://schemas.microsoft.com/office/drawing/2014/main" id="{E52ABE21-3071-A18A-4350-A5192472B378}"/>
              </a:ext>
            </a:extLst>
          </p:cNvPr>
          <p:cNvSpPr/>
          <p:nvPr/>
        </p:nvSpPr>
        <p:spPr>
          <a:xfrm>
            <a:off x="4321825" y="1837634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12" name="타원형 설명선 481">
            <a:extLst>
              <a:ext uri="{FF2B5EF4-FFF2-40B4-BE49-F238E27FC236}">
                <a16:creationId xmlns:a16="http://schemas.microsoft.com/office/drawing/2014/main" id="{4ED8F442-76E0-AA80-D110-E6B379BBC8F6}"/>
              </a:ext>
            </a:extLst>
          </p:cNvPr>
          <p:cNvSpPr/>
          <p:nvPr/>
        </p:nvSpPr>
        <p:spPr>
          <a:xfrm>
            <a:off x="1433946" y="3312336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13" name="타원형 설명선 481">
            <a:extLst>
              <a:ext uri="{FF2B5EF4-FFF2-40B4-BE49-F238E27FC236}">
                <a16:creationId xmlns:a16="http://schemas.microsoft.com/office/drawing/2014/main" id="{B79D0E78-F6B0-1B57-648D-ADE96340917E}"/>
              </a:ext>
            </a:extLst>
          </p:cNvPr>
          <p:cNvSpPr/>
          <p:nvPr/>
        </p:nvSpPr>
        <p:spPr>
          <a:xfrm>
            <a:off x="1092005" y="4914163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15" name="타원형 설명선 481">
            <a:extLst>
              <a:ext uri="{FF2B5EF4-FFF2-40B4-BE49-F238E27FC236}">
                <a16:creationId xmlns:a16="http://schemas.microsoft.com/office/drawing/2014/main" id="{1609A8EB-D6E7-8779-A642-59C7755ACFA8}"/>
              </a:ext>
            </a:extLst>
          </p:cNvPr>
          <p:cNvSpPr/>
          <p:nvPr/>
        </p:nvSpPr>
        <p:spPr>
          <a:xfrm>
            <a:off x="2095361" y="4914163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3EFE0DA-7EEB-F2AE-A9CA-83943A6B9DE8}"/>
              </a:ext>
            </a:extLst>
          </p:cNvPr>
          <p:cNvGrpSpPr/>
          <p:nvPr/>
        </p:nvGrpSpPr>
        <p:grpSpPr>
          <a:xfrm>
            <a:off x="8493887" y="5559080"/>
            <a:ext cx="405880" cy="291946"/>
            <a:chOff x="8493887" y="5559080"/>
            <a:chExt cx="405880" cy="291946"/>
          </a:xfrm>
        </p:grpSpPr>
        <p:sp>
          <p:nvSpPr>
            <p:cNvPr id="20" name="Google Shape;536;p13">
              <a:extLst>
                <a:ext uri="{FF2B5EF4-FFF2-40B4-BE49-F238E27FC236}">
                  <a16:creationId xmlns:a16="http://schemas.microsoft.com/office/drawing/2014/main" id="{E46B2E2C-581B-2431-C945-AD073E1565A3}"/>
                </a:ext>
              </a:extLst>
            </p:cNvPr>
            <p:cNvSpPr/>
            <p:nvPr/>
          </p:nvSpPr>
          <p:spPr>
            <a:xfrm>
              <a:off x="8552283" y="5559080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F6AA17-E628-B6F3-8D54-AD2134528EF1}"/>
                </a:ext>
              </a:extLst>
            </p:cNvPr>
            <p:cNvSpPr txBox="1"/>
            <p:nvPr/>
          </p:nvSpPr>
          <p:spPr>
            <a:xfrm>
              <a:off x="8493887" y="5583338"/>
              <a:ext cx="4058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제출</a:t>
              </a:r>
            </a:p>
          </p:txBody>
        </p:sp>
      </p:grpSp>
      <p:sp>
        <p:nvSpPr>
          <p:cNvPr id="22" name="타원형 설명선 481">
            <a:extLst>
              <a:ext uri="{FF2B5EF4-FFF2-40B4-BE49-F238E27FC236}">
                <a16:creationId xmlns:a16="http://schemas.microsoft.com/office/drawing/2014/main" id="{47720990-4759-6AFA-C8B5-9C6CADC53937}"/>
              </a:ext>
            </a:extLst>
          </p:cNvPr>
          <p:cNvSpPr/>
          <p:nvPr/>
        </p:nvSpPr>
        <p:spPr>
          <a:xfrm>
            <a:off x="8477616" y="538322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65" name="텍스트 개체 틀 7">
            <a:extLst>
              <a:ext uri="{FF2B5EF4-FFF2-40B4-BE49-F238E27FC236}">
                <a16:creationId xmlns:a16="http://schemas.microsoft.com/office/drawing/2014/main" id="{772EC1B4-703A-43DE-899F-83906D969565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학생</a:t>
            </a:r>
          </a:p>
        </p:txBody>
      </p:sp>
    </p:spTree>
    <p:extLst>
      <p:ext uri="{BB962C8B-B14F-4D97-AF65-F5344CB8AC3E}">
        <p14:creationId xmlns:p14="http://schemas.microsoft.com/office/powerpoint/2010/main" val="3698931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30A53-350D-4C7F-956B-DF599DB0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28973F-8E0B-4F87-9E95-91B9E90D3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E2CB9E-99B7-4CB8-8B8A-176B2F2F0A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E15F6D-7EA9-4702-BF18-EB09CBB583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D7E8BE-6FE0-425A-8531-4E87EC1D5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39" y="1994321"/>
            <a:ext cx="3266337" cy="406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31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727F00C-DB15-4C48-AEBA-86C906D46BEF}"/>
              </a:ext>
            </a:extLst>
          </p:cNvPr>
          <p:cNvSpPr/>
          <p:nvPr/>
        </p:nvSpPr>
        <p:spPr>
          <a:xfrm>
            <a:off x="40332" y="1834520"/>
            <a:ext cx="9006014" cy="4228722"/>
          </a:xfrm>
          <a:prstGeom prst="rect">
            <a:avLst/>
          </a:prstGeom>
          <a:solidFill>
            <a:srgbClr val="FFFB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6C8E118-7423-5E42-792C-408577D7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974CA063-FE91-D25E-39D3-A2682DDAC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F100300-6D4D-6FC8-B54A-666D38C33D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CEE2F54F-97A1-42C7-B7A9-8A62B8774893}"/>
              </a:ext>
            </a:extLst>
          </p:cNvPr>
          <p:cNvSpPr txBox="1">
            <a:spLocks/>
          </p:cNvSpPr>
          <p:nvPr/>
        </p:nvSpPr>
        <p:spPr>
          <a:xfrm>
            <a:off x="3387932" y="794758"/>
            <a:ext cx="1296000" cy="155575"/>
          </a:xfrm>
          <a:prstGeom prst="rect">
            <a:avLst/>
          </a:prstGeom>
        </p:spPr>
        <p:txBody>
          <a:bodyPr lIns="36000" tIns="45720" rIns="36000" bIns="45720" anchor="t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rPr>
              <a:t>교사/학생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A85820-CD3B-4C66-89CC-6939B970DBAE}"/>
              </a:ext>
            </a:extLst>
          </p:cNvPr>
          <p:cNvGrpSpPr/>
          <p:nvPr/>
        </p:nvGrpSpPr>
        <p:grpSpPr>
          <a:xfrm>
            <a:off x="3208463" y="4176444"/>
            <a:ext cx="2950938" cy="357737"/>
            <a:chOff x="3043297" y="4098081"/>
            <a:chExt cx="2950938" cy="357737"/>
          </a:xfrm>
        </p:grpSpPr>
        <p:sp>
          <p:nvSpPr>
            <p:cNvPr id="27" name="Google Shape;597;p53">
              <a:extLst>
                <a:ext uri="{FF2B5EF4-FFF2-40B4-BE49-F238E27FC236}">
                  <a16:creationId xmlns:a16="http://schemas.microsoft.com/office/drawing/2014/main" id="{EBBE723B-83C7-4B0F-A06A-D0F5515A984F}"/>
                </a:ext>
              </a:extLst>
            </p:cNvPr>
            <p:cNvSpPr txBox="1"/>
            <p:nvPr/>
          </p:nvSpPr>
          <p:spPr>
            <a:xfrm>
              <a:off x="3373628" y="4098081"/>
              <a:ext cx="2620607" cy="285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모둠을 구성한 다음 </a:t>
              </a:r>
              <a:r>
                <a:rPr lang="ko-KR" altLang="en-US" sz="1100" u="sng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대표</a:t>
              </a:r>
              <a:r>
                <a:rPr kumimoji="0" lang="ko-KR" altLang="en-US" sz="11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 기기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로 활동해요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!</a:t>
              </a:r>
              <a:endPara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+mn-ea"/>
                <a:cs typeface="+mn-cs"/>
              </a:endParaRPr>
            </a:p>
          </p:txBody>
        </p:sp>
        <p:pic>
          <p:nvPicPr>
            <p:cNvPr id="3" name="그래픽 2" descr="태블릿">
              <a:extLst>
                <a:ext uri="{FF2B5EF4-FFF2-40B4-BE49-F238E27FC236}">
                  <a16:creationId xmlns:a16="http://schemas.microsoft.com/office/drawing/2014/main" id="{114C5D2B-C613-4000-BCC0-FDAE263C2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43297" y="4101483"/>
              <a:ext cx="354335" cy="35433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D650EF-0D00-4F8C-97B1-EFA949A2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0" y="1834520"/>
            <a:ext cx="4168877" cy="1661652"/>
          </a:xfrm>
          <a:prstGeom prst="rect">
            <a:avLst/>
          </a:prstGeom>
        </p:spPr>
      </p:pic>
      <p:sp>
        <p:nvSpPr>
          <p:cNvPr id="24" name="Google Shape;597;p53">
            <a:extLst>
              <a:ext uri="{FF2B5EF4-FFF2-40B4-BE49-F238E27FC236}">
                <a16:creationId xmlns:a16="http://schemas.microsoft.com/office/drawing/2014/main" id="{661CCB8F-FE31-44D1-8768-761155A8DB2B}"/>
              </a:ext>
            </a:extLst>
          </p:cNvPr>
          <p:cNvSpPr txBox="1"/>
          <p:nvPr/>
        </p:nvSpPr>
        <p:spPr>
          <a:xfrm>
            <a:off x="1862401" y="3292254"/>
            <a:ext cx="5555494" cy="88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카드를 없애는 완벽한 방법 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0A37-1E5D-4740-A9D7-895689D00234}"/>
              </a:ext>
            </a:extLst>
          </p:cNvPr>
          <p:cNvSpPr/>
          <p:nvPr/>
        </p:nvSpPr>
        <p:spPr>
          <a:xfrm>
            <a:off x="2713430" y="4875371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7BF35E-D49D-406C-801C-0A5A67274438}"/>
              </a:ext>
            </a:extLst>
          </p:cNvPr>
          <p:cNvSpPr/>
          <p:nvPr/>
        </p:nvSpPr>
        <p:spPr>
          <a:xfrm>
            <a:off x="4569875" y="4875370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준비물</a:t>
            </a:r>
          </a:p>
        </p:txBody>
      </p:sp>
      <p:sp>
        <p:nvSpPr>
          <p:cNvPr id="30" name="Google Shape;597;p53">
            <a:extLst>
              <a:ext uri="{FF2B5EF4-FFF2-40B4-BE49-F238E27FC236}">
                <a16:creationId xmlns:a16="http://schemas.microsoft.com/office/drawing/2014/main" id="{5DEB90AA-450E-4123-A78C-7AC3F9889B86}"/>
              </a:ext>
            </a:extLst>
          </p:cNvPr>
          <p:cNvSpPr txBox="1"/>
          <p:nvPr/>
        </p:nvSpPr>
        <p:spPr>
          <a:xfrm>
            <a:off x="3639160" y="4811747"/>
            <a:ext cx="781837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명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  <p:sp>
        <p:nvSpPr>
          <p:cNvPr id="31" name="Google Shape;597;p53">
            <a:extLst>
              <a:ext uri="{FF2B5EF4-FFF2-40B4-BE49-F238E27FC236}">
                <a16:creationId xmlns:a16="http://schemas.microsoft.com/office/drawing/2014/main" id="{96380BB5-D885-4A16-8E7F-AEC7A60E22CF}"/>
              </a:ext>
            </a:extLst>
          </p:cNvPr>
          <p:cNvSpPr txBox="1"/>
          <p:nvPr/>
        </p:nvSpPr>
        <p:spPr>
          <a:xfrm>
            <a:off x="5579773" y="4811747"/>
            <a:ext cx="2725328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놀이 카드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준비물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8)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65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" name="Picture 5">
            <a:extLst>
              <a:ext uri="{FF2B5EF4-FFF2-40B4-BE49-F238E27FC236}">
                <a16:creationId xmlns:a16="http://schemas.microsoft.com/office/drawing/2014/main" id="{2C416F63-50BC-4532-B62B-F8F5EF45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203" y1="27586" x2="29268" y2="44828"/>
                        <a14:foregroundMark x1="25203" y1="25862" x2="19512" y2="58621"/>
                        <a14:foregroundMark x1="28455" y1="25862" x2="21138" y2="65517"/>
                        <a14:foregroundMark x1="26016" y1="17241" x2="12195" y2="51724"/>
                        <a14:foregroundMark x1="12195" y1="51724" x2="21951" y2="68966"/>
                        <a14:foregroundMark x1="41119" y1="24261" x2="46341" y2="44828"/>
                        <a14:foregroundMark x1="42276" y1="58621" x2="38211" y2="70690"/>
                        <a14:foregroundMark x1="48780" y1="29310" x2="49593" y2="34483"/>
                        <a14:foregroundMark x1="59350" y1="32759" x2="59350" y2="32759"/>
                        <a14:foregroundMark x1="61789" y1="43103" x2="61789" y2="43103"/>
                        <a14:foregroundMark x1="68293" y1="39655" x2="68293" y2="58621"/>
                        <a14:foregroundMark x1="68293" y1="36207" x2="68293" y2="39655"/>
                        <a14:foregroundMark x1="78862" y1="32759" x2="78862" y2="37931"/>
                        <a14:foregroundMark x1="85366" y1="31034" x2="86179" y2="48276"/>
                        <a14:backgroundMark x1="35772" y1="8621" x2="46341" y2="5172"/>
                        <a14:backgroundMark x1="62602" y1="39655" x2="62602" y2="39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3" y="2081714"/>
            <a:ext cx="1283867" cy="60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EA302A-2EC0-411F-8DEB-58A2F6DD3B31}"/>
              </a:ext>
            </a:extLst>
          </p:cNvPr>
          <p:cNvGrpSpPr/>
          <p:nvPr/>
        </p:nvGrpSpPr>
        <p:grpSpPr>
          <a:xfrm>
            <a:off x="617333" y="5370382"/>
            <a:ext cx="3813816" cy="282545"/>
            <a:chOff x="2800048" y="5259375"/>
            <a:chExt cx="3813816" cy="28254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4169A2A-DEE2-46A3-8532-6647F5D4D2D4}"/>
                </a:ext>
              </a:extLst>
            </p:cNvPr>
            <p:cNvSpPr/>
            <p:nvPr/>
          </p:nvSpPr>
          <p:spPr>
            <a:xfrm>
              <a:off x="2800048" y="535631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46" name="Google Shape;597;p53">
              <a:extLst>
                <a:ext uri="{FF2B5EF4-FFF2-40B4-BE49-F238E27FC236}">
                  <a16:creationId xmlns:a16="http://schemas.microsoft.com/office/drawing/2014/main" id="{CE008B11-9DC8-4586-A62B-CE53B6B17A4A}"/>
                </a:ext>
              </a:extLst>
            </p:cNvPr>
            <p:cNvSpPr txBox="1"/>
            <p:nvPr/>
          </p:nvSpPr>
          <p:spPr>
            <a:xfrm>
              <a:off x="2988419" y="5259375"/>
              <a:ext cx="3625445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각자의 놀이 카드를 모두 모아 섞은 후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5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장씩 나누어 가지고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남은 카드는 책상 가운데에 뒤집어 쌓아 둡니다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뒤집어 쌓아 둔 카드에서 한 장은 내용이 보이도록 놓습니다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81BA51-A887-4A7B-A395-4235D2D9CE97}"/>
              </a:ext>
            </a:extLst>
          </p:cNvPr>
          <p:cNvGrpSpPr/>
          <p:nvPr/>
        </p:nvGrpSpPr>
        <p:grpSpPr>
          <a:xfrm>
            <a:off x="4678248" y="5370382"/>
            <a:ext cx="3903718" cy="282545"/>
            <a:chOff x="2246883" y="5219574"/>
            <a:chExt cx="3903718" cy="28254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F215E5A-E75A-4BAE-AA5B-33FB128CA848}"/>
                </a:ext>
              </a:extLst>
            </p:cNvPr>
            <p:cNvSpPr/>
            <p:nvPr/>
          </p:nvSpPr>
          <p:spPr>
            <a:xfrm>
              <a:off x="2246883" y="529753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</a:p>
          </p:txBody>
        </p:sp>
        <p:sp>
          <p:nvSpPr>
            <p:cNvPr id="23" name="Google Shape;597;p53">
              <a:extLst>
                <a:ext uri="{FF2B5EF4-FFF2-40B4-BE49-F238E27FC236}">
                  <a16:creationId xmlns:a16="http://schemas.microsoft.com/office/drawing/2014/main" id="{CA6F1A47-D0FE-4FBD-9F36-C76B6C0030BA}"/>
                </a:ext>
              </a:extLst>
            </p:cNvPr>
            <p:cNvSpPr txBox="1"/>
            <p:nvPr/>
          </p:nvSpPr>
          <p:spPr>
            <a:xfrm>
              <a:off x="2435254" y="5219574"/>
              <a:ext cx="3715347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특별 카드의 규칙을 확인합니다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C42B77D2-C873-4F4E-A1F7-15B892DBB02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7188C2-1614-7D5E-A06F-B75FA90D5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35" y="2955964"/>
            <a:ext cx="3955252" cy="22140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10E9B3-9058-EE65-21AD-EEE33A43C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068" y="2952441"/>
            <a:ext cx="4059480" cy="227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5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C1718C2-0E99-5B90-D614-4FE11E539844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51CB9EF-7EB1-55E7-6FB8-8AE4B3EDC010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7ED68E3-8C6E-9CAF-CA2C-ACB977F24CC1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7FA8B7C-E95B-DE9B-CF51-E0F173672C71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F771BB8-10A4-183E-7315-8ADFB1890564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DF1A54D-38C3-199C-69BB-974F2C43261F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55E02E4-274F-6063-971D-7AE7E7E1F681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가위바위보로 놀이 순서를 정합니다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7BAA8A0-8339-4997-BBB7-1D29BEC347EF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86F26BDB-8FAA-4F83-A8AC-F6A80B2A1D5A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7D3FB29-0A98-032A-3556-3C5E423D8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477" y="2784283"/>
            <a:ext cx="4573545" cy="255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5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C6CE4C7-EACD-F0D6-5BEF-797D7B05B9EF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F7BB36A-D07D-BE91-392F-48367FD3CBFA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AA6DD3D-E3B8-860D-CC90-B40D9163E796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8574D36-4386-8959-4ADC-836D13A83F7A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753F076-5502-49BC-A41F-0E620B161C41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67A8348-0A92-BC4B-7851-3C566A0BB4F2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C4EC1B3-43CE-209A-AD0D-5666C72D5214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첫 번째 순서인 사람은 내용이 보이도록 놓은 카드와 같은 종류의 대칭인 카드를 내려놓으며 어떤 도형인지 외칩니다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만약 내려 놓을 카드가 없으면 뒤집어 쌓아 둔 카드에서 한 장을 가져옵니다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이때 도형을 잘못 외친 경우 다음 순서로 넘어갑니다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863225" y="245311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755225" y="228684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291A19-C81C-66B9-5B84-68A1AAA14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815" y="2814360"/>
            <a:ext cx="4499795" cy="252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61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ABD05B-D827-D577-4255-295B9810E547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10A0A42-8822-F8B9-01C7-EF50F0D200A7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3FC6279-10C2-0686-77C3-512FC608FEC7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D873867-F780-0F89-2846-30962632939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8A1CE06-E1F3-D2AF-7BA8-EE4CAABCE307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346D384-4971-19B3-2849-127A1BE31719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F9DA469-DD48-9104-A308-6E8C28442949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자신의 순서일 때 특별 카드를 내려놓을 수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있고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이전 순서인 사람이 특별 카드를 내려놓았다면 아무 카드나 내려놓을 수 있습니다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8034432" y="2443311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926432" y="2277046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A059D7-0011-0869-6E22-9E4095A42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203" y="2831719"/>
            <a:ext cx="4454329" cy="25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5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15BC0EC-A6DE-8457-A518-6AC445B399A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899CB1C-EF07-8094-F7B0-8797E4440448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CE18153-A882-4274-0AB0-82BD02752559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76D58DA-5D36-7169-B2DE-DE38F52E5D36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F78CAC1-CF44-5AE9-8C0A-0414C06D9CEE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85B262A-7858-DA94-1F77-F3492CDF206C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CCA399C-8CC9-356A-30EE-446EFCDC13D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순서에 따라 놀이를 계속하다가 가지고 있는 카드가 한 장이 남으면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‘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대칭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‘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을 외칩니다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다른 사람이 먼저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‘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대칭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’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을 외친 경우에는 뒤집어 쌓아 둔 카드에서 한 장을 가져옵니다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891497" y="2484059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783497" y="2317794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ECEB46-3B51-4A8A-A8B3-5484B0289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610" y="2782911"/>
            <a:ext cx="4515754" cy="25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0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F7A335D-504C-7630-88A4-73305C068009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8807865-9E07-BCE7-0841-DEB3A086F550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63D55BC-FD46-0E36-9012-1157EAE77111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7F70928-EB35-0D0C-A98D-38C82191E397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42A0CBA-78E8-3F66-8DE0-1698FE0D3981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261BAD6-5D9D-117B-72DF-FF39C0ADD175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AB06F40-C9C5-D6B3-1A2C-2BFB10397A9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5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뒤집어 쌓아 둔 카드가 없는 경우에는 내려놓은 카드 중 가장 위에 있는 카드를 뺀 나머지를 섞은 후 뒤집어 쌓아 두고 다시 놀이를 진행합니다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863225" y="2475780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755225" y="230951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B2CF6D-98BE-4A81-07C1-12AC5C44A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088" y="2838602"/>
            <a:ext cx="4498187" cy="25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65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72057F3-73BB-7432-10E4-2BAFF6F10614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  <a:solidFill>
            <a:schemeClr val="bg1">
              <a:lumMod val="85000"/>
            </a:schemeClr>
          </a:solidFill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B88A4C6-317B-99C0-44FB-899C7659CE97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3CF1A13-DDCB-6F46-037E-617F66F9DF12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568E1FE-0128-8FA7-2B97-2E3190047611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00F11CD-1470-8151-985F-A00629DD8AA8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A6D20AF-BACB-5F35-9BC4-FA95317F8EFD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C4AB67E-D7AB-789C-B0AC-E7AEFEDE61CE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6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2~5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를 반복하다가 카드를 먼저 모두 내려놓은 사람이 이깁니다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4BFC55-7BDA-C900-E0A0-555DF47FB1A3}"/>
              </a:ext>
            </a:extLst>
          </p:cNvPr>
          <p:cNvSpPr/>
          <p:nvPr/>
        </p:nvSpPr>
        <p:spPr>
          <a:xfrm>
            <a:off x="8034432" y="2443311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" name="타원형 설명선 481">
            <a:extLst>
              <a:ext uri="{FF2B5EF4-FFF2-40B4-BE49-F238E27FC236}">
                <a16:creationId xmlns:a16="http://schemas.microsoft.com/office/drawing/2014/main" id="{2364F297-6509-A28C-DE16-F294A4BE4252}"/>
              </a:ext>
            </a:extLst>
          </p:cNvPr>
          <p:cNvSpPr/>
          <p:nvPr/>
        </p:nvSpPr>
        <p:spPr>
          <a:xfrm>
            <a:off x="7926432" y="2277046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34E8F3-2888-79A7-0D8D-C3DE699F7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218" y="2811029"/>
            <a:ext cx="4554130" cy="255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97321"/>
      </p:ext>
    </p:extLst>
  </p:cSld>
  <p:clrMapOvr>
    <a:masterClrMapping/>
  </p:clrMapOvr>
</p:sld>
</file>

<file path=ppt/theme/theme1.xml><?xml version="1.0" encoding="utf-8"?>
<a:theme xmlns:a="http://schemas.openxmlformats.org/drawingml/2006/main" name="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196059CBABD3499F95AA520E706573" ma:contentTypeVersion="4" ma:contentTypeDescription="새 문서를 만듭니다." ma:contentTypeScope="" ma:versionID="fd81022edc5bc328384b3b48375223df">
  <xsd:schema xmlns:xsd="http://www.w3.org/2001/XMLSchema" xmlns:xs="http://www.w3.org/2001/XMLSchema" xmlns:p="http://schemas.microsoft.com/office/2006/metadata/properties" xmlns:ns2="235888f1-2b65-49e2-853a-170a418c35e1" targetNamespace="http://schemas.microsoft.com/office/2006/metadata/properties" ma:root="true" ma:fieldsID="98882f567d06da46ccf0db440a641ad3" ns2:_="">
    <xsd:import namespace="235888f1-2b65-49e2-853a-170a418c35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888f1-2b65-49e2-853a-170a418c3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1ED5319-47F9-44A0-BF8F-441FDE163DA2}"/>
</file>

<file path=customXml/itemProps2.xml><?xml version="1.0" encoding="utf-8"?>
<ds:datastoreItem xmlns:ds="http://schemas.openxmlformats.org/officeDocument/2006/customXml" ds:itemID="{F6B5565E-CCC9-4130-871D-1D76B4B9A2DF}"/>
</file>

<file path=customXml/itemProps3.xml><?xml version="1.0" encoding="utf-8"?>
<ds:datastoreItem xmlns:ds="http://schemas.openxmlformats.org/officeDocument/2006/customXml" ds:itemID="{BDFE5A42-AC9B-45B3-A437-77324C23770A}"/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1363</Words>
  <Application>Microsoft Office PowerPoint</Application>
  <PresentationFormat>와이드스크린</PresentationFormat>
  <Paragraphs>386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Pretendard</vt:lpstr>
      <vt:lpstr>맑은 고딕</vt:lpstr>
      <vt:lpstr>Arial</vt:lpstr>
      <vt:lpstr>Segoe UI</vt:lpstr>
      <vt:lpstr>[수학]화면 템플릿</vt:lpstr>
      <vt:lpstr>표지</vt:lpstr>
      <vt:lpstr>PowerPoint 프레젠테이션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수학_5-2-1_놀이를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IM_0056</dc:creator>
  <cp:lastModifiedBy>Selena Yejin Sung</cp:lastModifiedBy>
  <cp:revision>43</cp:revision>
  <dcterms:created xsi:type="dcterms:W3CDTF">2025-03-19T23:47:57Z</dcterms:created>
  <dcterms:modified xsi:type="dcterms:W3CDTF">2025-03-24T08:38:28Z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0x0101003F196059CBABD3499F95AA520E706573</vt:lpwstr>
  </property>
</Properties>
</file>